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549" r:id="rId2"/>
    <p:sldId id="439" r:id="rId3"/>
    <p:sldId id="264" r:id="rId4"/>
    <p:sldId id="265" r:id="rId5"/>
    <p:sldId id="543" r:id="rId6"/>
    <p:sldId id="268" r:id="rId7"/>
    <p:sldId id="544" r:id="rId8"/>
    <p:sldId id="583" r:id="rId9"/>
    <p:sldId id="587" r:id="rId10"/>
    <p:sldId id="545" r:id="rId11"/>
    <p:sldId id="437" r:id="rId12"/>
    <p:sldId id="475" r:id="rId13"/>
    <p:sldId id="577" r:id="rId14"/>
    <p:sldId id="578" r:id="rId15"/>
    <p:sldId id="547" r:id="rId16"/>
    <p:sldId id="476" r:id="rId17"/>
    <p:sldId id="548" r:id="rId18"/>
    <p:sldId id="459" r:id="rId19"/>
    <p:sldId id="321" r:id="rId20"/>
    <p:sldId id="478" r:id="rId21"/>
    <p:sldId id="324" r:id="rId22"/>
    <p:sldId id="499" r:id="rId23"/>
    <p:sldId id="485" r:id="rId24"/>
    <p:sldId id="584" r:id="rId25"/>
    <p:sldId id="551" r:id="rId26"/>
    <p:sldId id="585" r:id="rId27"/>
    <p:sldId id="586" r:id="rId28"/>
    <p:sldId id="326" r:id="rId29"/>
    <p:sldId id="540" r:id="rId30"/>
    <p:sldId id="496" r:id="rId31"/>
    <p:sldId id="579" r:id="rId32"/>
    <p:sldId id="497" r:id="rId33"/>
    <p:sldId id="498" r:id="rId34"/>
    <p:sldId id="500" r:id="rId35"/>
    <p:sldId id="554" r:id="rId36"/>
    <p:sldId id="552" r:id="rId37"/>
    <p:sldId id="559" r:id="rId38"/>
    <p:sldId id="580" r:id="rId39"/>
    <p:sldId id="581" r:id="rId40"/>
    <p:sldId id="560" r:id="rId41"/>
    <p:sldId id="561" r:id="rId42"/>
    <p:sldId id="582" r:id="rId43"/>
    <p:sldId id="564" r:id="rId44"/>
    <p:sldId id="565" r:id="rId45"/>
    <p:sldId id="566" r:id="rId46"/>
    <p:sldId id="567" r:id="rId47"/>
    <p:sldId id="568" r:id="rId48"/>
    <p:sldId id="588" r:id="rId49"/>
    <p:sldId id="569" r:id="rId50"/>
    <p:sldId id="570" r:id="rId51"/>
    <p:sldId id="571" r:id="rId52"/>
    <p:sldId id="619" r:id="rId53"/>
    <p:sldId id="572" r:id="rId54"/>
    <p:sldId id="573" r:id="rId55"/>
    <p:sldId id="574" r:id="rId56"/>
    <p:sldId id="589" r:id="rId57"/>
    <p:sldId id="575" r:id="rId58"/>
    <p:sldId id="590" r:id="rId59"/>
    <p:sldId id="591" r:id="rId60"/>
    <p:sldId id="592" r:id="rId61"/>
    <p:sldId id="593" r:id="rId62"/>
    <p:sldId id="576" r:id="rId63"/>
    <p:sldId id="531" r:id="rId64"/>
    <p:sldId id="596" r:id="rId65"/>
    <p:sldId id="594" r:id="rId66"/>
    <p:sldId id="597" r:id="rId67"/>
    <p:sldId id="598" r:id="rId68"/>
    <p:sldId id="599" r:id="rId69"/>
    <p:sldId id="601" r:id="rId70"/>
    <p:sldId id="605" r:id="rId71"/>
    <p:sldId id="604" r:id="rId72"/>
    <p:sldId id="609" r:id="rId73"/>
    <p:sldId id="607" r:id="rId74"/>
    <p:sldId id="608" r:id="rId75"/>
    <p:sldId id="610" r:id="rId76"/>
    <p:sldId id="611" r:id="rId77"/>
    <p:sldId id="613" r:id="rId78"/>
    <p:sldId id="612" r:id="rId79"/>
    <p:sldId id="615" r:id="rId80"/>
    <p:sldId id="616" r:id="rId81"/>
    <p:sldId id="617" r:id="rId82"/>
    <p:sldId id="61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F16"/>
    <a:srgbClr val="FF0000"/>
    <a:srgbClr val="03FF00"/>
    <a:srgbClr val="4D4D4D"/>
    <a:srgbClr val="FFC0BF"/>
    <a:srgbClr val="00B0F0"/>
    <a:srgbClr val="CE0808"/>
    <a:srgbClr val="0C900A"/>
    <a:srgbClr val="FFFFFF"/>
    <a:srgbClr val="FFE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2F2F9-6197-46C0-AC96-BD5AD71C2E4C}" v="1109" dt="2023-05-14T03:55:0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autoAdjust="0"/>
    <p:restoredTop sz="94662"/>
  </p:normalViewPr>
  <p:slideViewPr>
    <p:cSldViewPr snapToGrid="0" showGuides="1">
      <p:cViewPr varScale="1">
        <p:scale>
          <a:sx n="140" d="100"/>
          <a:sy n="140" d="100"/>
        </p:scale>
        <p:origin x="456" y="19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en Eum" userId="44ab4693-4e2c-41e8-b41c-b7f3140c20bd" providerId="ADAL" clId="{A9E2F2F9-6197-46C0-AC96-BD5AD71C2E4C}"/>
    <pc:docChg chg="undo redo custSel addSld delSld modSld sldOrd">
      <pc:chgData name="Brenden Eum" userId="44ab4693-4e2c-41e8-b41c-b7f3140c20bd" providerId="ADAL" clId="{A9E2F2F9-6197-46C0-AC96-BD5AD71C2E4C}" dt="2023-05-14T04:26:44.629" v="4142" actId="20577"/>
      <pc:docMkLst>
        <pc:docMk/>
      </pc:docMkLst>
      <pc:sldChg chg="addSp delSp modSp mod">
        <pc:chgData name="Brenden Eum" userId="44ab4693-4e2c-41e8-b41c-b7f3140c20bd" providerId="ADAL" clId="{A9E2F2F9-6197-46C0-AC96-BD5AD71C2E4C}" dt="2023-05-14T03:37:41.808" v="4131" actId="20577"/>
        <pc:sldMkLst>
          <pc:docMk/>
          <pc:sldMk cId="4208552021" sldId="257"/>
        </pc:sldMkLst>
        <pc:spChg chg="mod">
          <ac:chgData name="Brenden Eum" userId="44ab4693-4e2c-41e8-b41c-b7f3140c20bd" providerId="ADAL" clId="{A9E2F2F9-6197-46C0-AC96-BD5AD71C2E4C}" dt="2023-05-14T03:37:41.808" v="4131" actId="20577"/>
          <ac:spMkLst>
            <pc:docMk/>
            <pc:sldMk cId="4208552021" sldId="257"/>
            <ac:spMk id="2" creationId="{70DC5B8A-6D06-7FC1-981D-9B3C1D13257B}"/>
          </ac:spMkLst>
        </pc:spChg>
        <pc:spChg chg="mod">
          <ac:chgData name="Brenden Eum" userId="44ab4693-4e2c-41e8-b41c-b7f3140c20bd" providerId="ADAL" clId="{A9E2F2F9-6197-46C0-AC96-BD5AD71C2E4C}" dt="2023-05-05T17:24:22.595" v="1891" actId="20577"/>
          <ac:spMkLst>
            <pc:docMk/>
            <pc:sldMk cId="4208552021" sldId="257"/>
            <ac:spMk id="3" creationId="{4F37F68F-9A75-ED2D-603F-54BE47671C0C}"/>
          </ac:spMkLst>
        </pc:spChg>
        <pc:spChg chg="mod">
          <ac:chgData name="Brenden Eum" userId="44ab4693-4e2c-41e8-b41c-b7f3140c20bd" providerId="ADAL" clId="{A9E2F2F9-6197-46C0-AC96-BD5AD71C2E4C}" dt="2023-05-05T17:24:35.400" v="1893" actId="113"/>
          <ac:spMkLst>
            <pc:docMk/>
            <pc:sldMk cId="4208552021" sldId="257"/>
            <ac:spMk id="5" creationId="{5FEEC798-E693-E43C-A77B-582599F52EEC}"/>
          </ac:spMkLst>
        </pc:spChg>
        <pc:spChg chg="add del mod">
          <ac:chgData name="Brenden Eum" userId="44ab4693-4e2c-41e8-b41c-b7f3140c20bd" providerId="ADAL" clId="{A9E2F2F9-6197-46C0-AC96-BD5AD71C2E4C}" dt="2023-05-05T17:20:22.088" v="1747"/>
          <ac:spMkLst>
            <pc:docMk/>
            <pc:sldMk cId="4208552021" sldId="257"/>
            <ac:spMk id="8" creationId="{7D794D44-6FFB-8B0C-D271-A56A785E1202}"/>
          </ac:spMkLst>
        </pc:spChg>
      </pc:sldChg>
      <pc:sldChg chg="modSp add mod ord">
        <pc:chgData name="Brenden Eum" userId="44ab4693-4e2c-41e8-b41c-b7f3140c20bd" providerId="ADAL" clId="{A9E2F2F9-6197-46C0-AC96-BD5AD71C2E4C}" dt="2023-05-05T17:21:13.196" v="1761" actId="115"/>
        <pc:sldMkLst>
          <pc:docMk/>
          <pc:sldMk cId="466094686" sldId="258"/>
        </pc:sldMkLst>
        <pc:spChg chg="mod">
          <ac:chgData name="Brenden Eum" userId="44ab4693-4e2c-41e8-b41c-b7f3140c20bd" providerId="ADAL" clId="{A9E2F2F9-6197-46C0-AC96-BD5AD71C2E4C}" dt="2023-05-05T17:21:13.196" v="1761" actId="115"/>
          <ac:spMkLst>
            <pc:docMk/>
            <pc:sldMk cId="466094686" sldId="258"/>
            <ac:spMk id="2" creationId="{8D0E823F-E5CB-C758-4710-686ED50DC0EF}"/>
          </ac:spMkLst>
        </pc:spChg>
      </pc:sldChg>
      <pc:sldChg chg="modSp add mod">
        <pc:chgData name="Brenden Eum" userId="44ab4693-4e2c-41e8-b41c-b7f3140c20bd" providerId="ADAL" clId="{A9E2F2F9-6197-46C0-AC96-BD5AD71C2E4C}" dt="2023-05-05T17:21:15.696" v="1763" actId="115"/>
        <pc:sldMkLst>
          <pc:docMk/>
          <pc:sldMk cId="762998300" sldId="259"/>
        </pc:sldMkLst>
        <pc:spChg chg="mod">
          <ac:chgData name="Brenden Eum" userId="44ab4693-4e2c-41e8-b41c-b7f3140c20bd" providerId="ADAL" clId="{A9E2F2F9-6197-46C0-AC96-BD5AD71C2E4C}" dt="2023-05-05T17:21:15.696" v="1763" actId="115"/>
          <ac:spMkLst>
            <pc:docMk/>
            <pc:sldMk cId="762998300" sldId="259"/>
            <ac:spMk id="2" creationId="{8D0E823F-E5CB-C758-4710-686ED50DC0EF}"/>
          </ac:spMkLst>
        </pc:spChg>
      </pc:sldChg>
      <pc:sldChg chg="modSp add">
        <pc:chgData name="Brenden Eum" userId="44ab4693-4e2c-41e8-b41c-b7f3140c20bd" providerId="ADAL" clId="{A9E2F2F9-6197-46C0-AC96-BD5AD71C2E4C}" dt="2023-05-05T17:21:25.574" v="1767" actId="115"/>
        <pc:sldMkLst>
          <pc:docMk/>
          <pc:sldMk cId="55671882" sldId="260"/>
        </pc:sldMkLst>
        <pc:spChg chg="mod">
          <ac:chgData name="Brenden Eum" userId="44ab4693-4e2c-41e8-b41c-b7f3140c20bd" providerId="ADAL" clId="{A9E2F2F9-6197-46C0-AC96-BD5AD71C2E4C}" dt="2023-05-05T17:21:25.574" v="1767" actId="115"/>
          <ac:spMkLst>
            <pc:docMk/>
            <pc:sldMk cId="55671882" sldId="260"/>
            <ac:spMk id="2" creationId="{7C638347-CA03-2FC5-EB62-54B8E5330FD1}"/>
          </ac:spMkLst>
        </pc:spChg>
      </pc:sldChg>
      <pc:sldChg chg="modSp add mod">
        <pc:chgData name="Brenden Eum" userId="44ab4693-4e2c-41e8-b41c-b7f3140c20bd" providerId="ADAL" clId="{A9E2F2F9-6197-46C0-AC96-BD5AD71C2E4C}" dt="2023-05-05T17:21:18.972" v="1765" actId="115"/>
        <pc:sldMkLst>
          <pc:docMk/>
          <pc:sldMk cId="2158471102" sldId="263"/>
        </pc:sldMkLst>
        <pc:spChg chg="mod">
          <ac:chgData name="Brenden Eum" userId="44ab4693-4e2c-41e8-b41c-b7f3140c20bd" providerId="ADAL" clId="{A9E2F2F9-6197-46C0-AC96-BD5AD71C2E4C}" dt="2023-05-05T17:21:18.972" v="1765" actId="115"/>
          <ac:spMkLst>
            <pc:docMk/>
            <pc:sldMk cId="2158471102" sldId="263"/>
            <ac:spMk id="2" creationId="{8D0E823F-E5CB-C758-4710-686ED50DC0EF}"/>
          </ac:spMkLst>
        </pc:spChg>
        <pc:spChg chg="mod">
          <ac:chgData name="Brenden Eum" userId="44ab4693-4e2c-41e8-b41c-b7f3140c20bd" providerId="ADAL" clId="{A9E2F2F9-6197-46C0-AC96-BD5AD71C2E4C}" dt="2023-05-05T16:15:58.814" v="1001" actId="20577"/>
          <ac:spMkLst>
            <pc:docMk/>
            <pc:sldMk cId="2158471102" sldId="263"/>
            <ac:spMk id="7" creationId="{A8CEF38E-D7EC-C185-34CE-5D33E43D0498}"/>
          </ac:spMkLst>
        </pc:spChg>
      </pc:sldChg>
      <pc:sldChg chg="modSp add mod">
        <pc:chgData name="Brenden Eum" userId="44ab4693-4e2c-41e8-b41c-b7f3140c20bd" providerId="ADAL" clId="{A9E2F2F9-6197-46C0-AC96-BD5AD71C2E4C}" dt="2023-05-05T17:20:43.968" v="1751" actId="115"/>
        <pc:sldMkLst>
          <pc:docMk/>
          <pc:sldMk cId="4036279759" sldId="264"/>
        </pc:sldMkLst>
        <pc:spChg chg="mod">
          <ac:chgData name="Brenden Eum" userId="44ab4693-4e2c-41e8-b41c-b7f3140c20bd" providerId="ADAL" clId="{A9E2F2F9-6197-46C0-AC96-BD5AD71C2E4C}" dt="2023-05-05T17:20:43.968" v="1751" actId="115"/>
          <ac:spMkLst>
            <pc:docMk/>
            <pc:sldMk cId="4036279759" sldId="264"/>
            <ac:spMk id="2" creationId="{23BA5010-081A-7049-05F3-3F5EA788911F}"/>
          </ac:spMkLst>
        </pc:spChg>
      </pc:sldChg>
      <pc:sldChg chg="addSp delSp modSp add mod delAnim modAnim">
        <pc:chgData name="Brenden Eum" userId="44ab4693-4e2c-41e8-b41c-b7f3140c20bd" providerId="ADAL" clId="{A9E2F2F9-6197-46C0-AC96-BD5AD71C2E4C}" dt="2023-05-14T03:55:09.408" v="4135"/>
        <pc:sldMkLst>
          <pc:docMk/>
          <pc:sldMk cId="3139591027" sldId="265"/>
        </pc:sldMkLst>
        <pc:spChg chg="mod">
          <ac:chgData name="Brenden Eum" userId="44ab4693-4e2c-41e8-b41c-b7f3140c20bd" providerId="ADAL" clId="{A9E2F2F9-6197-46C0-AC96-BD5AD71C2E4C}" dt="2023-05-05T17:20:58.382" v="1753" actId="115"/>
          <ac:spMkLst>
            <pc:docMk/>
            <pc:sldMk cId="3139591027" sldId="265"/>
            <ac:spMk id="2" creationId="{8F576F45-7249-1C26-AEE8-B6103567877C}"/>
          </ac:spMkLst>
        </pc:spChg>
        <pc:spChg chg="mod">
          <ac:chgData name="Brenden Eum" userId="44ab4693-4e2c-41e8-b41c-b7f3140c20bd" providerId="ADAL" clId="{A9E2F2F9-6197-46C0-AC96-BD5AD71C2E4C}" dt="2023-05-05T16:05:49.985" v="767" actId="121"/>
          <ac:spMkLst>
            <pc:docMk/>
            <pc:sldMk cId="3139591027" sldId="265"/>
            <ac:spMk id="8" creationId="{FF4B482B-14DB-35EE-B143-6AAF2A696D4B}"/>
          </ac:spMkLst>
        </pc:spChg>
        <pc:spChg chg="mod">
          <ac:chgData name="Brenden Eum" userId="44ab4693-4e2c-41e8-b41c-b7f3140c20bd" providerId="ADAL" clId="{A9E2F2F9-6197-46C0-AC96-BD5AD71C2E4C}" dt="2023-05-05T16:06:01.688" v="769"/>
          <ac:spMkLst>
            <pc:docMk/>
            <pc:sldMk cId="3139591027" sldId="265"/>
            <ac:spMk id="11" creationId="{0326D1CD-E816-CCE8-FE19-C3BDC6049288}"/>
          </ac:spMkLst>
        </pc:spChg>
        <pc:spChg chg="mod">
          <ac:chgData name="Brenden Eum" userId="44ab4693-4e2c-41e8-b41c-b7f3140c20bd" providerId="ADAL" clId="{A9E2F2F9-6197-46C0-AC96-BD5AD71C2E4C}" dt="2023-05-05T16:05:57.774" v="768"/>
          <ac:spMkLst>
            <pc:docMk/>
            <pc:sldMk cId="3139591027" sldId="265"/>
            <ac:spMk id="14" creationId="{84B96828-0DB0-EBAB-78D2-B9A97883D8F5}"/>
          </ac:spMkLst>
        </pc:spChg>
        <pc:spChg chg="add del">
          <ac:chgData name="Brenden Eum" userId="44ab4693-4e2c-41e8-b41c-b7f3140c20bd" providerId="ADAL" clId="{A9E2F2F9-6197-46C0-AC96-BD5AD71C2E4C}" dt="2023-05-05T16:09:14.502" v="796" actId="11529"/>
          <ac:spMkLst>
            <pc:docMk/>
            <pc:sldMk cId="3139591027" sldId="265"/>
            <ac:spMk id="16" creationId="{B7B72D94-2C62-5F76-D812-9F6644ED3814}"/>
          </ac:spMkLst>
        </pc:spChg>
        <pc:spChg chg="add del">
          <ac:chgData name="Brenden Eum" userId="44ab4693-4e2c-41e8-b41c-b7f3140c20bd" providerId="ADAL" clId="{A9E2F2F9-6197-46C0-AC96-BD5AD71C2E4C}" dt="2023-05-05T16:09:21.309" v="798" actId="11529"/>
          <ac:spMkLst>
            <pc:docMk/>
            <pc:sldMk cId="3139591027" sldId="265"/>
            <ac:spMk id="17" creationId="{8161B033-12AA-5B63-CFD7-8E46D88A87FC}"/>
          </ac:spMkLst>
        </pc:spChg>
        <pc:spChg chg="add mod">
          <ac:chgData name="Brenden Eum" userId="44ab4693-4e2c-41e8-b41c-b7f3140c20bd" providerId="ADAL" clId="{A9E2F2F9-6197-46C0-AC96-BD5AD71C2E4C}" dt="2023-05-05T16:10:04.326" v="804" actId="1582"/>
          <ac:spMkLst>
            <pc:docMk/>
            <pc:sldMk cId="3139591027" sldId="265"/>
            <ac:spMk id="18" creationId="{7293CA1E-F809-CD5E-F682-AC1A3B7DBB0F}"/>
          </ac:spMkLst>
        </pc:spChg>
        <pc:picChg chg="add del mod">
          <ac:chgData name="Brenden Eum" userId="44ab4693-4e2c-41e8-b41c-b7f3140c20bd" providerId="ADAL" clId="{A9E2F2F9-6197-46C0-AC96-BD5AD71C2E4C}" dt="2023-05-13T21:48:41.694" v="2742" actId="21"/>
          <ac:picMkLst>
            <pc:docMk/>
            <pc:sldMk cId="3139591027" sldId="265"/>
            <ac:picMk id="6" creationId="{082D601E-2B9F-6532-078A-AC51E7E59518}"/>
          </ac:picMkLst>
        </pc:picChg>
        <pc:cxnChg chg="add del mod">
          <ac:chgData name="Brenden Eum" userId="44ab4693-4e2c-41e8-b41c-b7f3140c20bd" providerId="ADAL" clId="{A9E2F2F9-6197-46C0-AC96-BD5AD71C2E4C}" dt="2023-05-05T16:06:28.448" v="771"/>
          <ac:cxnSpMkLst>
            <pc:docMk/>
            <pc:sldMk cId="3139591027" sldId="265"/>
            <ac:cxnSpMk id="6" creationId="{B70FCE48-A677-774A-E21D-000405A8BB90}"/>
          </ac:cxnSpMkLst>
        </pc:cxnChg>
        <pc:cxnChg chg="add mod">
          <ac:chgData name="Brenden Eum" userId="44ab4693-4e2c-41e8-b41c-b7f3140c20bd" providerId="ADAL" clId="{A9E2F2F9-6197-46C0-AC96-BD5AD71C2E4C}" dt="2023-05-05T16:10:00.176" v="803" actId="1582"/>
          <ac:cxnSpMkLst>
            <pc:docMk/>
            <pc:sldMk cId="3139591027" sldId="265"/>
            <ac:cxnSpMk id="9" creationId="{5C01D7FC-F182-C2DA-B70A-D3E6FFE49D64}"/>
          </ac:cxnSpMkLst>
        </pc:cxnChg>
        <pc:cxnChg chg="add del mod">
          <ac:chgData name="Brenden Eum" userId="44ab4693-4e2c-41e8-b41c-b7f3140c20bd" providerId="ADAL" clId="{A9E2F2F9-6197-46C0-AC96-BD5AD71C2E4C}" dt="2023-05-05T16:08:40.927" v="791" actId="478"/>
          <ac:cxnSpMkLst>
            <pc:docMk/>
            <pc:sldMk cId="3139591027" sldId="265"/>
            <ac:cxnSpMk id="10" creationId="{EC8911F9-012F-EA4D-8070-E35E85171113}"/>
          </ac:cxnSpMkLst>
        </pc:cxnChg>
        <pc:cxnChg chg="add del mod">
          <ac:chgData name="Brenden Eum" userId="44ab4693-4e2c-41e8-b41c-b7f3140c20bd" providerId="ADAL" clId="{A9E2F2F9-6197-46C0-AC96-BD5AD71C2E4C}" dt="2023-05-05T16:08:56.111" v="794" actId="478"/>
          <ac:cxnSpMkLst>
            <pc:docMk/>
            <pc:sldMk cId="3139591027" sldId="265"/>
            <ac:cxnSpMk id="15" creationId="{DD839B7B-9303-D151-63FB-D9D6A0DF58C3}"/>
          </ac:cxnSpMkLst>
        </pc:cxnChg>
      </pc:sldChg>
      <pc:sldChg chg="delSp modSp add mod delAnim modAnim">
        <pc:chgData name="Brenden Eum" userId="44ab4693-4e2c-41e8-b41c-b7f3140c20bd" providerId="ADAL" clId="{A9E2F2F9-6197-46C0-AC96-BD5AD71C2E4C}" dt="2023-05-05T17:21:01.427" v="1755" actId="115"/>
        <pc:sldMkLst>
          <pc:docMk/>
          <pc:sldMk cId="1090771903" sldId="267"/>
        </pc:sldMkLst>
        <pc:spChg chg="mod">
          <ac:chgData name="Brenden Eum" userId="44ab4693-4e2c-41e8-b41c-b7f3140c20bd" providerId="ADAL" clId="{A9E2F2F9-6197-46C0-AC96-BD5AD71C2E4C}" dt="2023-05-05T16:10:44.073" v="810" actId="20577"/>
          <ac:spMkLst>
            <pc:docMk/>
            <pc:sldMk cId="1090771903" sldId="267"/>
            <ac:spMk id="2" creationId="{6C0ACE6B-5922-A24D-CF3B-9617C3522ADA}"/>
          </ac:spMkLst>
        </pc:spChg>
        <pc:spChg chg="mod">
          <ac:chgData name="Brenden Eum" userId="44ab4693-4e2c-41e8-b41c-b7f3140c20bd" providerId="ADAL" clId="{A9E2F2F9-6197-46C0-AC96-BD5AD71C2E4C}" dt="2023-05-05T16:12:12.982" v="970" actId="20577"/>
          <ac:spMkLst>
            <pc:docMk/>
            <pc:sldMk cId="1090771903" sldId="267"/>
            <ac:spMk id="3" creationId="{079C54EE-95E9-7647-7F52-7972699BBCB3}"/>
          </ac:spMkLst>
        </pc:spChg>
        <pc:spChg chg="del">
          <ac:chgData name="Brenden Eum" userId="44ab4693-4e2c-41e8-b41c-b7f3140c20bd" providerId="ADAL" clId="{A9E2F2F9-6197-46C0-AC96-BD5AD71C2E4C}" dt="2023-05-05T16:10:57.528" v="816" actId="478"/>
          <ac:spMkLst>
            <pc:docMk/>
            <pc:sldMk cId="1090771903" sldId="267"/>
            <ac:spMk id="4" creationId="{EDE704C5-7DB2-A54D-BA86-91E0325ACDF4}"/>
          </ac:spMkLst>
        </pc:spChg>
        <pc:spChg chg="mod">
          <ac:chgData name="Brenden Eum" userId="44ab4693-4e2c-41e8-b41c-b7f3140c20bd" providerId="ADAL" clId="{A9E2F2F9-6197-46C0-AC96-BD5AD71C2E4C}" dt="2023-05-05T17:21:01.427" v="1755" actId="115"/>
          <ac:spMkLst>
            <pc:docMk/>
            <pc:sldMk cId="1090771903" sldId="267"/>
            <ac:spMk id="5" creationId="{0974DE18-2A66-78A7-F327-1D7700C7BF47}"/>
          </ac:spMkLst>
        </pc:spChg>
        <pc:picChg chg="mod">
          <ac:chgData name="Brenden Eum" userId="44ab4693-4e2c-41e8-b41c-b7f3140c20bd" providerId="ADAL" clId="{A9E2F2F9-6197-46C0-AC96-BD5AD71C2E4C}" dt="2023-05-05T16:12:44.370" v="971" actId="1076"/>
          <ac:picMkLst>
            <pc:docMk/>
            <pc:sldMk cId="1090771903" sldId="267"/>
            <ac:picMk id="7" creationId="{04803A4F-DBE7-3176-F982-AA36A651A634}"/>
          </ac:picMkLst>
        </pc:picChg>
      </pc:sldChg>
      <pc:sldChg chg="delSp modSp add mod delAnim modAnim">
        <pc:chgData name="Brenden Eum" userId="44ab4693-4e2c-41e8-b41c-b7f3140c20bd" providerId="ADAL" clId="{A9E2F2F9-6197-46C0-AC96-BD5AD71C2E4C}" dt="2023-05-05T17:21:07.388" v="1757" actId="115"/>
        <pc:sldMkLst>
          <pc:docMk/>
          <pc:sldMk cId="2476443395" sldId="268"/>
        </pc:sldMkLst>
        <pc:spChg chg="mod">
          <ac:chgData name="Brenden Eum" userId="44ab4693-4e2c-41e8-b41c-b7f3140c20bd" providerId="ADAL" clId="{A9E2F2F9-6197-46C0-AC96-BD5AD71C2E4C}" dt="2023-05-05T16:13:39.592" v="990" actId="20577"/>
          <ac:spMkLst>
            <pc:docMk/>
            <pc:sldMk cId="2476443395" sldId="268"/>
            <ac:spMk id="2" creationId="{4FE7A004-7545-3FD2-34C8-03653C63F159}"/>
          </ac:spMkLst>
        </pc:spChg>
        <pc:spChg chg="mod">
          <ac:chgData name="Brenden Eum" userId="44ab4693-4e2c-41e8-b41c-b7f3140c20bd" providerId="ADAL" clId="{A9E2F2F9-6197-46C0-AC96-BD5AD71C2E4C}" dt="2023-05-05T17:21:07.388" v="1757" actId="115"/>
          <ac:spMkLst>
            <pc:docMk/>
            <pc:sldMk cId="2476443395" sldId="268"/>
            <ac:spMk id="3" creationId="{CD53AC46-179B-33F1-5189-6AC5D7434880}"/>
          </ac:spMkLst>
        </pc:spChg>
        <pc:spChg chg="del">
          <ac:chgData name="Brenden Eum" userId="44ab4693-4e2c-41e8-b41c-b7f3140c20bd" providerId="ADAL" clId="{A9E2F2F9-6197-46C0-AC96-BD5AD71C2E4C}" dt="2023-05-05T16:13:11.075" v="972" actId="478"/>
          <ac:spMkLst>
            <pc:docMk/>
            <pc:sldMk cId="2476443395" sldId="268"/>
            <ac:spMk id="5" creationId="{8EC60981-CF4A-2701-DFA2-021A40B157AF}"/>
          </ac:spMkLst>
        </pc:spChg>
        <pc:spChg chg="del">
          <ac:chgData name="Brenden Eum" userId="44ab4693-4e2c-41e8-b41c-b7f3140c20bd" providerId="ADAL" clId="{A9E2F2F9-6197-46C0-AC96-BD5AD71C2E4C}" dt="2023-05-05T16:13:11.644" v="973" actId="478"/>
          <ac:spMkLst>
            <pc:docMk/>
            <pc:sldMk cId="2476443395" sldId="268"/>
            <ac:spMk id="7" creationId="{B1769BD8-680A-267E-A0D4-6634813688AE}"/>
          </ac:spMkLst>
        </pc:spChg>
        <pc:spChg chg="del">
          <ac:chgData name="Brenden Eum" userId="44ab4693-4e2c-41e8-b41c-b7f3140c20bd" providerId="ADAL" clId="{A9E2F2F9-6197-46C0-AC96-BD5AD71C2E4C}" dt="2023-05-05T16:13:12.160" v="974" actId="478"/>
          <ac:spMkLst>
            <pc:docMk/>
            <pc:sldMk cId="2476443395" sldId="268"/>
            <ac:spMk id="8" creationId="{AE0D6C99-36A4-727E-8E92-1EBE1CA0A869}"/>
          </ac:spMkLst>
        </pc:spChg>
        <pc:spChg chg="mod">
          <ac:chgData name="Brenden Eum" userId="44ab4693-4e2c-41e8-b41c-b7f3140c20bd" providerId="ADAL" clId="{A9E2F2F9-6197-46C0-AC96-BD5AD71C2E4C}" dt="2023-05-05T16:13:15.821" v="977" actId="20577"/>
          <ac:spMkLst>
            <pc:docMk/>
            <pc:sldMk cId="2476443395" sldId="268"/>
            <ac:spMk id="15" creationId="{401E72DE-F0C2-E517-A8D0-B6C0171B0C4B}"/>
          </ac:spMkLst>
        </pc:spChg>
        <pc:spChg chg="mod">
          <ac:chgData name="Brenden Eum" userId="44ab4693-4e2c-41e8-b41c-b7f3140c20bd" providerId="ADAL" clId="{A9E2F2F9-6197-46C0-AC96-BD5AD71C2E4C}" dt="2023-05-05T16:13:26.414" v="985" actId="20577"/>
          <ac:spMkLst>
            <pc:docMk/>
            <pc:sldMk cId="2476443395" sldId="268"/>
            <ac:spMk id="16" creationId="{6FBC678F-801F-3E43-ED1D-DA9F550EF753}"/>
          </ac:spMkLst>
        </pc:spChg>
        <pc:spChg chg="mod">
          <ac:chgData name="Brenden Eum" userId="44ab4693-4e2c-41e8-b41c-b7f3140c20bd" providerId="ADAL" clId="{A9E2F2F9-6197-46C0-AC96-BD5AD71C2E4C}" dt="2023-05-05T16:13:21.244" v="981" actId="20577"/>
          <ac:spMkLst>
            <pc:docMk/>
            <pc:sldMk cId="2476443395" sldId="268"/>
            <ac:spMk id="17" creationId="{B5BA7661-22A2-9490-EC9A-F7DEFB7F47E0}"/>
          </ac:spMkLst>
        </pc:spChg>
      </pc:sldChg>
      <pc:sldChg chg="addSp delSp modSp add mod delAnim modAnim">
        <pc:chgData name="Brenden Eum" userId="44ab4693-4e2c-41e8-b41c-b7f3140c20bd" providerId="ADAL" clId="{A9E2F2F9-6197-46C0-AC96-BD5AD71C2E4C}" dt="2023-05-05T18:57:12.360" v="1895"/>
        <pc:sldMkLst>
          <pc:docMk/>
          <pc:sldMk cId="3632755773" sldId="270"/>
        </pc:sldMkLst>
        <pc:spChg chg="mod">
          <ac:chgData name="Brenden Eum" userId="44ab4693-4e2c-41e8-b41c-b7f3140c20bd" providerId="ADAL" clId="{A9E2F2F9-6197-46C0-AC96-BD5AD71C2E4C}" dt="2023-05-05T17:21:39.424" v="1775" actId="115"/>
          <ac:spMkLst>
            <pc:docMk/>
            <pc:sldMk cId="3632755773" sldId="270"/>
            <ac:spMk id="2" creationId="{04531BA2-FBD9-9DAA-5809-220A90C09AAC}"/>
          </ac:spMkLst>
        </pc:spChg>
        <pc:spChg chg="del">
          <ac:chgData name="Brenden Eum" userId="44ab4693-4e2c-41e8-b41c-b7f3140c20bd" providerId="ADAL" clId="{A9E2F2F9-6197-46C0-AC96-BD5AD71C2E4C}" dt="2023-05-05T16:17:44.945" v="1002" actId="478"/>
          <ac:spMkLst>
            <pc:docMk/>
            <pc:sldMk cId="3632755773" sldId="270"/>
            <ac:spMk id="4" creationId="{4E1A9966-1848-F372-2C8F-2AB2C54D8C62}"/>
          </ac:spMkLst>
        </pc:spChg>
        <pc:spChg chg="del">
          <ac:chgData name="Brenden Eum" userId="44ab4693-4e2c-41e8-b41c-b7f3140c20bd" providerId="ADAL" clId="{A9E2F2F9-6197-46C0-AC96-BD5AD71C2E4C}" dt="2023-05-05T16:17:44.945" v="1002" actId="478"/>
          <ac:spMkLst>
            <pc:docMk/>
            <pc:sldMk cId="3632755773" sldId="270"/>
            <ac:spMk id="8" creationId="{72C50B31-1B01-79BC-628D-A1129DDF9D5D}"/>
          </ac:spMkLst>
        </pc:spChg>
        <pc:spChg chg="del">
          <ac:chgData name="Brenden Eum" userId="44ab4693-4e2c-41e8-b41c-b7f3140c20bd" providerId="ADAL" clId="{A9E2F2F9-6197-46C0-AC96-BD5AD71C2E4C}" dt="2023-05-05T16:17:44.945" v="1002" actId="478"/>
          <ac:spMkLst>
            <pc:docMk/>
            <pc:sldMk cId="3632755773" sldId="270"/>
            <ac:spMk id="9" creationId="{C07E4D14-DBC4-DCD4-B4D4-68DC89B234B5}"/>
          </ac:spMkLst>
        </pc:spChg>
        <pc:spChg chg="del">
          <ac:chgData name="Brenden Eum" userId="44ab4693-4e2c-41e8-b41c-b7f3140c20bd" providerId="ADAL" clId="{A9E2F2F9-6197-46C0-AC96-BD5AD71C2E4C}" dt="2023-05-05T16:17:44.945" v="1002" actId="478"/>
          <ac:spMkLst>
            <pc:docMk/>
            <pc:sldMk cId="3632755773" sldId="270"/>
            <ac:spMk id="10" creationId="{7DDCD6E0-08A2-5D69-C58D-B7D529B39DD7}"/>
          </ac:spMkLst>
        </pc:spChg>
        <pc:spChg chg="del">
          <ac:chgData name="Brenden Eum" userId="44ab4693-4e2c-41e8-b41c-b7f3140c20bd" providerId="ADAL" clId="{A9E2F2F9-6197-46C0-AC96-BD5AD71C2E4C}" dt="2023-05-05T16:17:44.945" v="1002" actId="478"/>
          <ac:spMkLst>
            <pc:docMk/>
            <pc:sldMk cId="3632755773" sldId="270"/>
            <ac:spMk id="11" creationId="{875B880E-4A65-4B71-0E90-8170E17974E2}"/>
          </ac:spMkLst>
        </pc:spChg>
        <pc:picChg chg="add del mod modCrop">
          <ac:chgData name="Brenden Eum" userId="44ab4693-4e2c-41e8-b41c-b7f3140c20bd" providerId="ADAL" clId="{A9E2F2F9-6197-46C0-AC96-BD5AD71C2E4C}" dt="2023-05-05T16:19:09.371" v="1025" actId="732"/>
          <ac:picMkLst>
            <pc:docMk/>
            <pc:sldMk cId="3632755773" sldId="270"/>
            <ac:picMk id="5" creationId="{E58B0781-D898-50DD-C24B-5F5D7E02A037}"/>
          </ac:picMkLst>
        </pc:picChg>
        <pc:picChg chg="add mod modCrop">
          <ac:chgData name="Brenden Eum" userId="44ab4693-4e2c-41e8-b41c-b7f3140c20bd" providerId="ADAL" clId="{A9E2F2F9-6197-46C0-AC96-BD5AD71C2E4C}" dt="2023-05-05T16:18:59.775" v="1023" actId="732"/>
          <ac:picMkLst>
            <pc:docMk/>
            <pc:sldMk cId="3632755773" sldId="270"/>
            <ac:picMk id="6" creationId="{7BA44DA9-C765-7640-3F75-C0AE5B91AA5D}"/>
          </ac:picMkLst>
        </pc:picChg>
        <pc:picChg chg="add del mod">
          <ac:chgData name="Brenden Eum" userId="44ab4693-4e2c-41e8-b41c-b7f3140c20bd" providerId="ADAL" clId="{A9E2F2F9-6197-46C0-AC96-BD5AD71C2E4C}" dt="2023-05-05T16:18:01.881" v="1010" actId="478"/>
          <ac:picMkLst>
            <pc:docMk/>
            <pc:sldMk cId="3632755773" sldId="270"/>
            <ac:picMk id="7" creationId="{FA591C42-D97D-B8C2-CF0B-E729C3A508B6}"/>
          </ac:picMkLst>
        </pc:picChg>
        <pc:picChg chg="add mod modCrop">
          <ac:chgData name="Brenden Eum" userId="44ab4693-4e2c-41e8-b41c-b7f3140c20bd" providerId="ADAL" clId="{A9E2F2F9-6197-46C0-AC96-BD5AD71C2E4C}" dt="2023-05-05T16:18:54.368" v="1022" actId="732"/>
          <ac:picMkLst>
            <pc:docMk/>
            <pc:sldMk cId="3632755773" sldId="270"/>
            <ac:picMk id="12" creationId="{FED8FED0-198E-6F73-BCF2-52253B1CFEE5}"/>
          </ac:picMkLst>
        </pc:picChg>
        <pc:picChg chg="add mod modCrop">
          <ac:chgData name="Brenden Eum" userId="44ab4693-4e2c-41e8-b41c-b7f3140c20bd" providerId="ADAL" clId="{A9E2F2F9-6197-46C0-AC96-BD5AD71C2E4C}" dt="2023-05-05T16:18:44.445" v="1020" actId="732"/>
          <ac:picMkLst>
            <pc:docMk/>
            <pc:sldMk cId="3632755773" sldId="270"/>
            <ac:picMk id="13" creationId="{C871BDD1-C1A9-F186-3696-5221CDFBD917}"/>
          </ac:picMkLst>
        </pc:picChg>
        <pc:picChg chg="add mod modCrop">
          <ac:chgData name="Brenden Eum" userId="44ab4693-4e2c-41e8-b41c-b7f3140c20bd" providerId="ADAL" clId="{A9E2F2F9-6197-46C0-AC96-BD5AD71C2E4C}" dt="2023-05-05T16:18:31.312" v="1018" actId="732"/>
          <ac:picMkLst>
            <pc:docMk/>
            <pc:sldMk cId="3632755773" sldId="270"/>
            <ac:picMk id="14" creationId="{5ED72186-FBF0-E8C0-30EE-3A24111D0FC7}"/>
          </ac:picMkLst>
        </pc:picChg>
      </pc:sldChg>
      <pc:sldChg chg="delSp modSp add mod">
        <pc:chgData name="Brenden Eum" userId="44ab4693-4e2c-41e8-b41c-b7f3140c20bd" providerId="ADAL" clId="{A9E2F2F9-6197-46C0-AC96-BD5AD71C2E4C}" dt="2023-05-05T17:21:45.553" v="1779" actId="115"/>
        <pc:sldMkLst>
          <pc:docMk/>
          <pc:sldMk cId="299348278" sldId="271"/>
        </pc:sldMkLst>
        <pc:spChg chg="mod">
          <ac:chgData name="Brenden Eum" userId="44ab4693-4e2c-41e8-b41c-b7f3140c20bd" providerId="ADAL" clId="{A9E2F2F9-6197-46C0-AC96-BD5AD71C2E4C}" dt="2023-05-05T16:21:52.574" v="1066" actId="20577"/>
          <ac:spMkLst>
            <pc:docMk/>
            <pc:sldMk cId="299348278" sldId="271"/>
            <ac:spMk id="2" creationId="{61EB6D39-79F9-B956-98D2-6F017C9C5132}"/>
          </ac:spMkLst>
        </pc:spChg>
        <pc:spChg chg="mod">
          <ac:chgData name="Brenden Eum" userId="44ab4693-4e2c-41e8-b41c-b7f3140c20bd" providerId="ADAL" clId="{A9E2F2F9-6197-46C0-AC96-BD5AD71C2E4C}" dt="2023-05-05T16:22:08.781" v="1076" actId="1076"/>
          <ac:spMkLst>
            <pc:docMk/>
            <pc:sldMk cId="299348278" sldId="271"/>
            <ac:spMk id="3" creationId="{1FCD908F-208A-D1C0-EA45-4A92CD882288}"/>
          </ac:spMkLst>
        </pc:spChg>
        <pc:spChg chg="mod">
          <ac:chgData name="Brenden Eum" userId="44ab4693-4e2c-41e8-b41c-b7f3140c20bd" providerId="ADAL" clId="{A9E2F2F9-6197-46C0-AC96-BD5AD71C2E4C}" dt="2023-05-05T17:21:45.553" v="1779" actId="115"/>
          <ac:spMkLst>
            <pc:docMk/>
            <pc:sldMk cId="299348278" sldId="271"/>
            <ac:spMk id="4" creationId="{4C2F2E12-0D86-3D41-230D-F309E6E3448F}"/>
          </ac:spMkLst>
        </pc:spChg>
        <pc:spChg chg="mod">
          <ac:chgData name="Brenden Eum" userId="44ab4693-4e2c-41e8-b41c-b7f3140c20bd" providerId="ADAL" clId="{A9E2F2F9-6197-46C0-AC96-BD5AD71C2E4C}" dt="2023-05-05T16:22:25.628" v="1077" actId="18245"/>
          <ac:spMkLst>
            <pc:docMk/>
            <pc:sldMk cId="299348278" sldId="271"/>
            <ac:spMk id="9" creationId="{A5C6EDEF-C2B8-A5B3-1148-D8EBE23FDA7B}"/>
          </ac:spMkLst>
        </pc:spChg>
        <pc:spChg chg="mod">
          <ac:chgData name="Brenden Eum" userId="44ab4693-4e2c-41e8-b41c-b7f3140c20bd" providerId="ADAL" clId="{A9E2F2F9-6197-46C0-AC96-BD5AD71C2E4C}" dt="2023-05-05T16:22:25.628" v="1077" actId="18245"/>
          <ac:spMkLst>
            <pc:docMk/>
            <pc:sldMk cId="299348278" sldId="271"/>
            <ac:spMk id="10" creationId="{053F7A00-45D6-89D5-CD27-FBD42E888F3E}"/>
          </ac:spMkLst>
        </pc:spChg>
        <pc:spChg chg="mod">
          <ac:chgData name="Brenden Eum" userId="44ab4693-4e2c-41e8-b41c-b7f3140c20bd" providerId="ADAL" clId="{A9E2F2F9-6197-46C0-AC96-BD5AD71C2E4C}" dt="2023-05-05T16:22:25.628" v="1077" actId="18245"/>
          <ac:spMkLst>
            <pc:docMk/>
            <pc:sldMk cId="299348278" sldId="271"/>
            <ac:spMk id="11" creationId="{D28F3E65-519B-6995-1DA9-28C151654FB2}"/>
          </ac:spMkLst>
        </pc:spChg>
        <pc:spChg chg="mod">
          <ac:chgData name="Brenden Eum" userId="44ab4693-4e2c-41e8-b41c-b7f3140c20bd" providerId="ADAL" clId="{A9E2F2F9-6197-46C0-AC96-BD5AD71C2E4C}" dt="2023-05-05T16:22:29.893" v="1081" actId="20577"/>
          <ac:spMkLst>
            <pc:docMk/>
            <pc:sldMk cId="299348278" sldId="271"/>
            <ac:spMk id="14" creationId="{2A2534BE-F636-4F56-5FE5-3EC9338E03DE}"/>
          </ac:spMkLst>
        </pc:spChg>
        <pc:grpChg chg="mod">
          <ac:chgData name="Brenden Eum" userId="44ab4693-4e2c-41e8-b41c-b7f3140c20bd" providerId="ADAL" clId="{A9E2F2F9-6197-46C0-AC96-BD5AD71C2E4C}" dt="2023-05-05T16:22:25.628" v="1077" actId="18245"/>
          <ac:grpSpMkLst>
            <pc:docMk/>
            <pc:sldMk cId="299348278" sldId="271"/>
            <ac:grpSpMk id="8" creationId="{131FEBF8-D93F-702F-ABD2-65B774972650}"/>
          </ac:grpSpMkLst>
        </pc:grpChg>
        <pc:graphicFrameChg chg="del mod">
          <ac:chgData name="Brenden Eum" userId="44ab4693-4e2c-41e8-b41c-b7f3140c20bd" providerId="ADAL" clId="{A9E2F2F9-6197-46C0-AC96-BD5AD71C2E4C}" dt="2023-05-05T16:22:25.628" v="1077" actId="18245"/>
          <ac:graphicFrameMkLst>
            <pc:docMk/>
            <pc:sldMk cId="299348278" sldId="271"/>
            <ac:graphicFrameMk id="6" creationId="{A289B35A-E26B-668B-9FCB-594F785A0EAD}"/>
          </ac:graphicFrameMkLst>
        </pc:graphicFrameChg>
      </pc:sldChg>
      <pc:sldChg chg="modSp add del mod">
        <pc:chgData name="Brenden Eum" userId="44ab4693-4e2c-41e8-b41c-b7f3140c20bd" providerId="ADAL" clId="{A9E2F2F9-6197-46C0-AC96-BD5AD71C2E4C}" dt="2023-05-13T21:30:17.074" v="2226" actId="47"/>
        <pc:sldMkLst>
          <pc:docMk/>
          <pc:sldMk cId="2102408099" sldId="272"/>
        </pc:sldMkLst>
        <pc:spChg chg="mod">
          <ac:chgData name="Brenden Eum" userId="44ab4693-4e2c-41e8-b41c-b7f3140c20bd" providerId="ADAL" clId="{A9E2F2F9-6197-46C0-AC96-BD5AD71C2E4C}" dt="2023-05-13T21:24:35.850" v="1923" actId="20577"/>
          <ac:spMkLst>
            <pc:docMk/>
            <pc:sldMk cId="2102408099" sldId="272"/>
            <ac:spMk id="2" creationId="{D1CFFC88-9E87-EB19-1966-6A1C952E2C61}"/>
          </ac:spMkLst>
        </pc:spChg>
        <pc:spChg chg="mod">
          <ac:chgData name="Brenden Eum" userId="44ab4693-4e2c-41e8-b41c-b7f3140c20bd" providerId="ADAL" clId="{A9E2F2F9-6197-46C0-AC96-BD5AD71C2E4C}" dt="2023-05-13T21:25:08.169" v="1945" actId="20577"/>
          <ac:spMkLst>
            <pc:docMk/>
            <pc:sldMk cId="2102408099" sldId="272"/>
            <ac:spMk id="3" creationId="{D4F7913F-C9B3-8202-6D12-34A28E82B5EC}"/>
          </ac:spMkLst>
        </pc:spChg>
        <pc:spChg chg="mod">
          <ac:chgData name="Brenden Eum" userId="44ab4693-4e2c-41e8-b41c-b7f3140c20bd" providerId="ADAL" clId="{A9E2F2F9-6197-46C0-AC96-BD5AD71C2E4C}" dt="2023-05-05T17:21:42.564" v="1777" actId="115"/>
          <ac:spMkLst>
            <pc:docMk/>
            <pc:sldMk cId="2102408099" sldId="272"/>
            <ac:spMk id="4" creationId="{ED85FEBE-F7A0-4C94-0AC0-86FE1ED05A13}"/>
          </ac:spMkLst>
        </pc:spChg>
        <pc:spChg chg="mod">
          <ac:chgData name="Brenden Eum" userId="44ab4693-4e2c-41e8-b41c-b7f3140c20bd" providerId="ADAL" clId="{A9E2F2F9-6197-46C0-AC96-BD5AD71C2E4C}" dt="2023-05-13T21:25:16.772" v="1947" actId="1076"/>
          <ac:spMkLst>
            <pc:docMk/>
            <pc:sldMk cId="2102408099" sldId="272"/>
            <ac:spMk id="6" creationId="{AC513313-8B9E-E06B-314E-61E802E12DAD}"/>
          </ac:spMkLst>
        </pc:spChg>
        <pc:spChg chg="mod">
          <ac:chgData name="Brenden Eum" userId="44ab4693-4e2c-41e8-b41c-b7f3140c20bd" providerId="ADAL" clId="{A9E2F2F9-6197-46C0-AC96-BD5AD71C2E4C}" dt="2023-05-05T16:20:29.890" v="1062" actId="1076"/>
          <ac:spMkLst>
            <pc:docMk/>
            <pc:sldMk cId="2102408099" sldId="272"/>
            <ac:spMk id="8" creationId="{B70933BA-02D1-FC5A-E43A-376839F1B709}"/>
          </ac:spMkLst>
        </pc:spChg>
        <pc:spChg chg="mod">
          <ac:chgData name="Brenden Eum" userId="44ab4693-4e2c-41e8-b41c-b7f3140c20bd" providerId="ADAL" clId="{A9E2F2F9-6197-46C0-AC96-BD5AD71C2E4C}" dt="2023-05-05T16:20:31.282" v="1063" actId="1076"/>
          <ac:spMkLst>
            <pc:docMk/>
            <pc:sldMk cId="2102408099" sldId="272"/>
            <ac:spMk id="9" creationId="{A45C29C6-8086-489D-8CBF-ED5797B7C247}"/>
          </ac:spMkLst>
        </pc:spChg>
      </pc:sldChg>
      <pc:sldChg chg="modSp add mod">
        <pc:chgData name="Brenden Eum" userId="44ab4693-4e2c-41e8-b41c-b7f3140c20bd" providerId="ADAL" clId="{A9E2F2F9-6197-46C0-AC96-BD5AD71C2E4C}" dt="2023-05-14T04:12:12.788" v="4138" actId="20577"/>
        <pc:sldMkLst>
          <pc:docMk/>
          <pc:sldMk cId="4112274559" sldId="273"/>
        </pc:sldMkLst>
        <pc:spChg chg="mod">
          <ac:chgData name="Brenden Eum" userId="44ab4693-4e2c-41e8-b41c-b7f3140c20bd" providerId="ADAL" clId="{A9E2F2F9-6197-46C0-AC96-BD5AD71C2E4C}" dt="2023-05-14T04:12:12.788" v="4138" actId="20577"/>
          <ac:spMkLst>
            <pc:docMk/>
            <pc:sldMk cId="4112274559" sldId="273"/>
            <ac:spMk id="2" creationId="{201B0112-A54D-F778-03E3-F456E7F567C6}"/>
          </ac:spMkLst>
        </pc:spChg>
        <pc:spChg chg="mod">
          <ac:chgData name="Brenden Eum" userId="44ab4693-4e2c-41e8-b41c-b7f3140c20bd" providerId="ADAL" clId="{A9E2F2F9-6197-46C0-AC96-BD5AD71C2E4C}" dt="2023-05-13T22:37:43.140" v="3472" actId="20577"/>
          <ac:spMkLst>
            <pc:docMk/>
            <pc:sldMk cId="4112274559" sldId="273"/>
            <ac:spMk id="3" creationId="{04397BE2-00DD-94AF-0D6C-C5393F90F4C1}"/>
          </ac:spMkLst>
        </pc:spChg>
        <pc:spChg chg="mod">
          <ac:chgData name="Brenden Eum" userId="44ab4693-4e2c-41e8-b41c-b7f3140c20bd" providerId="ADAL" clId="{A9E2F2F9-6197-46C0-AC96-BD5AD71C2E4C}" dt="2023-05-05T17:22:08.516" v="1789" actId="115"/>
          <ac:spMkLst>
            <pc:docMk/>
            <pc:sldMk cId="4112274559" sldId="273"/>
            <ac:spMk id="4" creationId="{B2582A3C-5CE9-8054-AAA4-71027C8252D6}"/>
          </ac:spMkLst>
        </pc:spChg>
      </pc:sldChg>
      <pc:sldChg chg="addSp delSp modSp add mod delAnim modAnim">
        <pc:chgData name="Brenden Eum" userId="44ab4693-4e2c-41e8-b41c-b7f3140c20bd" providerId="ADAL" clId="{A9E2F2F9-6197-46C0-AC96-BD5AD71C2E4C}" dt="2023-05-14T03:45:58.430" v="4133" actId="115"/>
        <pc:sldMkLst>
          <pc:docMk/>
          <pc:sldMk cId="1365317621" sldId="274"/>
        </pc:sldMkLst>
        <pc:spChg chg="mod">
          <ac:chgData name="Brenden Eum" userId="44ab4693-4e2c-41e8-b41c-b7f3140c20bd" providerId="ADAL" clId="{A9E2F2F9-6197-46C0-AC96-BD5AD71C2E4C}" dt="2023-05-05T16:23:26.826" v="1095" actId="20577"/>
          <ac:spMkLst>
            <pc:docMk/>
            <pc:sldMk cId="1365317621" sldId="274"/>
            <ac:spMk id="2" creationId="{88672CBA-9ADB-B3DD-D883-24F28AFE802F}"/>
          </ac:spMkLst>
        </pc:spChg>
        <pc:spChg chg="mod">
          <ac:chgData name="Brenden Eum" userId="44ab4693-4e2c-41e8-b41c-b7f3140c20bd" providerId="ADAL" clId="{A9E2F2F9-6197-46C0-AC96-BD5AD71C2E4C}" dt="2023-05-14T03:45:58.430" v="4133" actId="115"/>
          <ac:spMkLst>
            <pc:docMk/>
            <pc:sldMk cId="1365317621" sldId="274"/>
            <ac:spMk id="3" creationId="{C3382944-2A63-D286-D3BB-D34EBC9ABA7E}"/>
          </ac:spMkLst>
        </pc:spChg>
        <pc:spChg chg="del">
          <ac:chgData name="Brenden Eum" userId="44ab4693-4e2c-41e8-b41c-b7f3140c20bd" providerId="ADAL" clId="{A9E2F2F9-6197-46C0-AC96-BD5AD71C2E4C}" dt="2023-05-05T16:23:51.549" v="1100" actId="478"/>
          <ac:spMkLst>
            <pc:docMk/>
            <pc:sldMk cId="1365317621" sldId="274"/>
            <ac:spMk id="5" creationId="{4506FF1E-84D4-9544-B0C5-FB5B0C26B036}"/>
          </ac:spMkLst>
        </pc:spChg>
        <pc:spChg chg="del">
          <ac:chgData name="Brenden Eum" userId="44ab4693-4e2c-41e8-b41c-b7f3140c20bd" providerId="ADAL" clId="{A9E2F2F9-6197-46C0-AC96-BD5AD71C2E4C}" dt="2023-05-05T16:23:50.618" v="1099" actId="478"/>
          <ac:spMkLst>
            <pc:docMk/>
            <pc:sldMk cId="1365317621" sldId="274"/>
            <ac:spMk id="6" creationId="{2AE8DAAE-E861-5E9F-5792-05F741598433}"/>
          </ac:spMkLst>
        </pc:spChg>
        <pc:spChg chg="del">
          <ac:chgData name="Brenden Eum" userId="44ab4693-4e2c-41e8-b41c-b7f3140c20bd" providerId="ADAL" clId="{A9E2F2F9-6197-46C0-AC96-BD5AD71C2E4C}" dt="2023-05-05T16:23:49.424" v="1096" actId="478"/>
          <ac:spMkLst>
            <pc:docMk/>
            <pc:sldMk cId="1365317621" sldId="274"/>
            <ac:spMk id="7" creationId="{8BB2402A-020A-8B13-B294-170246C9EFEC}"/>
          </ac:spMkLst>
        </pc:spChg>
        <pc:spChg chg="del">
          <ac:chgData name="Brenden Eum" userId="44ab4693-4e2c-41e8-b41c-b7f3140c20bd" providerId="ADAL" clId="{A9E2F2F9-6197-46C0-AC96-BD5AD71C2E4C}" dt="2023-05-05T16:23:49.862" v="1097" actId="478"/>
          <ac:spMkLst>
            <pc:docMk/>
            <pc:sldMk cId="1365317621" sldId="274"/>
            <ac:spMk id="9" creationId="{F0D7F7AD-C6C2-95A6-F993-AAEF8CB92171}"/>
          </ac:spMkLst>
        </pc:spChg>
        <pc:spChg chg="del">
          <ac:chgData name="Brenden Eum" userId="44ab4693-4e2c-41e8-b41c-b7f3140c20bd" providerId="ADAL" clId="{A9E2F2F9-6197-46C0-AC96-BD5AD71C2E4C}" dt="2023-05-05T16:23:50.261" v="1098" actId="478"/>
          <ac:spMkLst>
            <pc:docMk/>
            <pc:sldMk cId="1365317621" sldId="274"/>
            <ac:spMk id="10" creationId="{3A147D19-F056-1F77-88A2-E5CAB2C5974A}"/>
          </ac:spMkLst>
        </pc:spChg>
        <pc:picChg chg="mod modCrop">
          <ac:chgData name="Brenden Eum" userId="44ab4693-4e2c-41e8-b41c-b7f3140c20bd" providerId="ADAL" clId="{A9E2F2F9-6197-46C0-AC96-BD5AD71C2E4C}" dt="2023-05-05T16:29:00.726" v="1165" actId="732"/>
          <ac:picMkLst>
            <pc:docMk/>
            <pc:sldMk cId="1365317621" sldId="274"/>
            <ac:picMk id="8" creationId="{7FECE676-5C34-104B-CB34-C0F82A4471A9}"/>
          </ac:picMkLst>
        </pc:picChg>
        <pc:picChg chg="add mod modCrop">
          <ac:chgData name="Brenden Eum" userId="44ab4693-4e2c-41e8-b41c-b7f3140c20bd" providerId="ADAL" clId="{A9E2F2F9-6197-46C0-AC96-BD5AD71C2E4C}" dt="2023-05-05T16:28:56.458" v="1164" actId="732"/>
          <ac:picMkLst>
            <pc:docMk/>
            <pc:sldMk cId="1365317621" sldId="274"/>
            <ac:picMk id="11" creationId="{E1322B0B-7690-0DD4-4FF5-C7233B6C57E2}"/>
          </ac:picMkLst>
        </pc:picChg>
        <pc:picChg chg="add mod modCrop">
          <ac:chgData name="Brenden Eum" userId="44ab4693-4e2c-41e8-b41c-b7f3140c20bd" providerId="ADAL" clId="{A9E2F2F9-6197-46C0-AC96-BD5AD71C2E4C}" dt="2023-05-05T16:28:51.262" v="1163" actId="732"/>
          <ac:picMkLst>
            <pc:docMk/>
            <pc:sldMk cId="1365317621" sldId="274"/>
            <ac:picMk id="12" creationId="{82856E06-F69A-3644-2753-A98F05A0559F}"/>
          </ac:picMkLst>
        </pc:picChg>
        <pc:picChg chg="add mod modCrop">
          <ac:chgData name="Brenden Eum" userId="44ab4693-4e2c-41e8-b41c-b7f3140c20bd" providerId="ADAL" clId="{A9E2F2F9-6197-46C0-AC96-BD5AD71C2E4C}" dt="2023-05-05T16:24:23.824" v="1107" actId="732"/>
          <ac:picMkLst>
            <pc:docMk/>
            <pc:sldMk cId="1365317621" sldId="274"/>
            <ac:picMk id="13" creationId="{3E4F651D-1276-CAAF-B61D-BBF58D58C246}"/>
          </ac:picMkLst>
        </pc:picChg>
        <pc:picChg chg="add mod modCrop">
          <ac:chgData name="Brenden Eum" userId="44ab4693-4e2c-41e8-b41c-b7f3140c20bd" providerId="ADAL" clId="{A9E2F2F9-6197-46C0-AC96-BD5AD71C2E4C}" dt="2023-05-05T16:25:48.016" v="1123" actId="732"/>
          <ac:picMkLst>
            <pc:docMk/>
            <pc:sldMk cId="1365317621" sldId="274"/>
            <ac:picMk id="14" creationId="{1FC9124D-8783-7308-5919-C7B3A3BF5293}"/>
          </ac:picMkLst>
        </pc:picChg>
        <pc:picChg chg="add mod modCrop">
          <ac:chgData name="Brenden Eum" userId="44ab4693-4e2c-41e8-b41c-b7f3140c20bd" providerId="ADAL" clId="{A9E2F2F9-6197-46C0-AC96-BD5AD71C2E4C}" dt="2023-05-05T16:29:22.142" v="1170" actId="732"/>
          <ac:picMkLst>
            <pc:docMk/>
            <pc:sldMk cId="1365317621" sldId="274"/>
            <ac:picMk id="15" creationId="{4D356977-180B-C9EB-A688-DC746A207D6E}"/>
          </ac:picMkLst>
        </pc:picChg>
      </pc:sldChg>
      <pc:sldChg chg="addSp delSp modSp add mod delAnim modAnim">
        <pc:chgData name="Brenden Eum" userId="44ab4693-4e2c-41e8-b41c-b7f3140c20bd" providerId="ADAL" clId="{A9E2F2F9-6197-46C0-AC96-BD5AD71C2E4C}" dt="2023-05-13T22:02:23.806" v="3051"/>
        <pc:sldMkLst>
          <pc:docMk/>
          <pc:sldMk cId="2874303944" sldId="275"/>
        </pc:sldMkLst>
        <pc:spChg chg="mod">
          <ac:chgData name="Brenden Eum" userId="44ab4693-4e2c-41e8-b41c-b7f3140c20bd" providerId="ADAL" clId="{A9E2F2F9-6197-46C0-AC96-BD5AD71C2E4C}" dt="2023-05-05T16:32:13.442" v="1197" actId="20577"/>
          <ac:spMkLst>
            <pc:docMk/>
            <pc:sldMk cId="2874303944" sldId="275"/>
            <ac:spMk id="2" creationId="{88672CBA-9ADB-B3DD-D883-24F28AFE802F}"/>
          </ac:spMkLst>
        </pc:spChg>
        <pc:spChg chg="mod">
          <ac:chgData name="Brenden Eum" userId="44ab4693-4e2c-41e8-b41c-b7f3140c20bd" providerId="ADAL" clId="{A9E2F2F9-6197-46C0-AC96-BD5AD71C2E4C}" dt="2023-05-05T17:22:10.765" v="1791" actId="115"/>
          <ac:spMkLst>
            <pc:docMk/>
            <pc:sldMk cId="2874303944" sldId="275"/>
            <ac:spMk id="3" creationId="{C3382944-2A63-D286-D3BB-D34EBC9ABA7E}"/>
          </ac:spMkLst>
        </pc:spChg>
        <pc:spChg chg="del">
          <ac:chgData name="Brenden Eum" userId="44ab4693-4e2c-41e8-b41c-b7f3140c20bd" providerId="ADAL" clId="{A9E2F2F9-6197-46C0-AC96-BD5AD71C2E4C}" dt="2023-05-05T16:28:29.473" v="1161" actId="478"/>
          <ac:spMkLst>
            <pc:docMk/>
            <pc:sldMk cId="2874303944" sldId="275"/>
            <ac:spMk id="5" creationId="{F19ED510-2963-505B-E07A-7EB960556D1C}"/>
          </ac:spMkLst>
        </pc:spChg>
        <pc:spChg chg="del">
          <ac:chgData name="Brenden Eum" userId="44ab4693-4e2c-41e8-b41c-b7f3140c20bd" providerId="ADAL" clId="{A9E2F2F9-6197-46C0-AC96-BD5AD71C2E4C}" dt="2023-05-05T16:28:30.609" v="1162" actId="478"/>
          <ac:spMkLst>
            <pc:docMk/>
            <pc:sldMk cId="2874303944" sldId="275"/>
            <ac:spMk id="7" creationId="{D3165934-51AE-4811-F0B0-F119C09AC9A2}"/>
          </ac:spMkLst>
        </pc:spChg>
        <pc:grpChg chg="del mod topLvl">
          <ac:chgData name="Brenden Eum" userId="44ab4693-4e2c-41e8-b41c-b7f3140c20bd" providerId="ADAL" clId="{A9E2F2F9-6197-46C0-AC96-BD5AD71C2E4C}" dt="2023-05-05T16:31:05.072" v="1180" actId="165"/>
          <ac:grpSpMkLst>
            <pc:docMk/>
            <pc:sldMk cId="2874303944" sldId="275"/>
            <ac:grpSpMk id="9" creationId="{9DE774DD-A8DB-B1AD-A7D3-6D14B1AD222B}"/>
          </ac:grpSpMkLst>
        </pc:grpChg>
        <pc:grpChg chg="add del mod">
          <ac:chgData name="Brenden Eum" userId="44ab4693-4e2c-41e8-b41c-b7f3140c20bd" providerId="ADAL" clId="{A9E2F2F9-6197-46C0-AC96-BD5AD71C2E4C}" dt="2023-05-05T16:30:52.846" v="1177" actId="165"/>
          <ac:grpSpMkLst>
            <pc:docMk/>
            <pc:sldMk cId="2874303944" sldId="275"/>
            <ac:grpSpMk id="11" creationId="{43BDE611-E23A-595A-A783-477291933A6A}"/>
          </ac:grpSpMkLst>
        </pc:grpChg>
        <pc:grpChg chg="add del mod">
          <ac:chgData name="Brenden Eum" userId="44ab4693-4e2c-41e8-b41c-b7f3140c20bd" providerId="ADAL" clId="{A9E2F2F9-6197-46C0-AC96-BD5AD71C2E4C}" dt="2023-05-05T16:30:49.794" v="1176" actId="478"/>
          <ac:grpSpMkLst>
            <pc:docMk/>
            <pc:sldMk cId="2874303944" sldId="275"/>
            <ac:grpSpMk id="12" creationId="{D3863A2E-9D76-4E0D-8E3F-937ED0978C9B}"/>
          </ac:grpSpMkLst>
        </pc:grpChg>
        <pc:grpChg chg="mod">
          <ac:chgData name="Brenden Eum" userId="44ab4693-4e2c-41e8-b41c-b7f3140c20bd" providerId="ADAL" clId="{A9E2F2F9-6197-46C0-AC96-BD5AD71C2E4C}" dt="2023-05-05T16:30:24.795" v="1173"/>
          <ac:grpSpMkLst>
            <pc:docMk/>
            <pc:sldMk cId="2874303944" sldId="275"/>
            <ac:grpSpMk id="13" creationId="{7C1C912B-42E9-3303-35C3-683FA2D744AF}"/>
          </ac:grpSpMkLst>
        </pc:grpChg>
        <pc:picChg chg="add del mod">
          <ac:chgData name="Brenden Eum" userId="44ab4693-4e2c-41e8-b41c-b7f3140c20bd" providerId="ADAL" clId="{A9E2F2F9-6197-46C0-AC96-BD5AD71C2E4C}" dt="2023-05-13T22:01:47.860" v="3039"/>
          <ac:picMkLst>
            <pc:docMk/>
            <pc:sldMk cId="2874303944" sldId="275"/>
            <ac:picMk id="5" creationId="{013021D0-ADBE-C535-1DF9-15A1127B08D5}"/>
          </ac:picMkLst>
        </pc:picChg>
        <pc:picChg chg="mod topLvl">
          <ac:chgData name="Brenden Eum" userId="44ab4693-4e2c-41e8-b41c-b7f3140c20bd" providerId="ADAL" clId="{A9E2F2F9-6197-46C0-AC96-BD5AD71C2E4C}" dt="2023-05-05T16:31:05.072" v="1180" actId="165"/>
          <ac:picMkLst>
            <pc:docMk/>
            <pc:sldMk cId="2874303944" sldId="275"/>
            <ac:picMk id="6" creationId="{4E3FD0C3-6C79-7319-2BED-EB9C8397F978}"/>
          </ac:picMkLst>
        </pc:picChg>
        <pc:picChg chg="add mod">
          <ac:chgData name="Brenden Eum" userId="44ab4693-4e2c-41e8-b41c-b7f3140c20bd" providerId="ADAL" clId="{A9E2F2F9-6197-46C0-AC96-BD5AD71C2E4C}" dt="2023-05-13T22:02:08.232" v="3048" actId="1036"/>
          <ac:picMkLst>
            <pc:docMk/>
            <pc:sldMk cId="2874303944" sldId="275"/>
            <ac:picMk id="7" creationId="{3941A2A0-9822-D9D1-6329-3681D9FA607F}"/>
          </ac:picMkLst>
        </pc:picChg>
        <pc:picChg chg="mod topLvl">
          <ac:chgData name="Brenden Eum" userId="44ab4693-4e2c-41e8-b41c-b7f3140c20bd" providerId="ADAL" clId="{A9E2F2F9-6197-46C0-AC96-BD5AD71C2E4C}" dt="2023-05-05T16:31:05.072" v="1180" actId="165"/>
          <ac:picMkLst>
            <pc:docMk/>
            <pc:sldMk cId="2874303944" sldId="275"/>
            <ac:picMk id="8" creationId="{7FECE676-5C34-104B-CB34-C0F82A4471A9}"/>
          </ac:picMkLst>
        </pc:picChg>
        <pc:picChg chg="mod topLvl">
          <ac:chgData name="Brenden Eum" userId="44ab4693-4e2c-41e8-b41c-b7f3140c20bd" providerId="ADAL" clId="{A9E2F2F9-6197-46C0-AC96-BD5AD71C2E4C}" dt="2023-05-05T16:30:52.846" v="1177" actId="165"/>
          <ac:picMkLst>
            <pc:docMk/>
            <pc:sldMk cId="2874303944" sldId="275"/>
            <ac:picMk id="10" creationId="{FF7CE037-85C0-CA95-924E-3052CF0607A9}"/>
          </ac:picMkLst>
        </pc:picChg>
        <pc:picChg chg="mod">
          <ac:chgData name="Brenden Eum" userId="44ab4693-4e2c-41e8-b41c-b7f3140c20bd" providerId="ADAL" clId="{A9E2F2F9-6197-46C0-AC96-BD5AD71C2E4C}" dt="2023-05-05T16:30:24.795" v="1173"/>
          <ac:picMkLst>
            <pc:docMk/>
            <pc:sldMk cId="2874303944" sldId="275"/>
            <ac:picMk id="14" creationId="{C9BE6376-592B-B770-B309-A74030C461B4}"/>
          </ac:picMkLst>
        </pc:picChg>
        <pc:picChg chg="mod">
          <ac:chgData name="Brenden Eum" userId="44ab4693-4e2c-41e8-b41c-b7f3140c20bd" providerId="ADAL" clId="{A9E2F2F9-6197-46C0-AC96-BD5AD71C2E4C}" dt="2023-05-05T16:30:24.795" v="1173"/>
          <ac:picMkLst>
            <pc:docMk/>
            <pc:sldMk cId="2874303944" sldId="275"/>
            <ac:picMk id="15" creationId="{211D108B-EDDF-9069-EA6B-4041DF1E3914}"/>
          </ac:picMkLst>
        </pc:picChg>
        <pc:picChg chg="mod">
          <ac:chgData name="Brenden Eum" userId="44ab4693-4e2c-41e8-b41c-b7f3140c20bd" providerId="ADAL" clId="{A9E2F2F9-6197-46C0-AC96-BD5AD71C2E4C}" dt="2023-05-05T16:30:24.795" v="1173"/>
          <ac:picMkLst>
            <pc:docMk/>
            <pc:sldMk cId="2874303944" sldId="275"/>
            <ac:picMk id="16" creationId="{0CBE8ACA-CA76-BC2E-38C5-A4C55085961B}"/>
          </ac:picMkLst>
        </pc:picChg>
      </pc:sldChg>
      <pc:sldChg chg="addSp delSp modSp add mod delAnim modAnim modShow">
        <pc:chgData name="Brenden Eum" userId="44ab4693-4e2c-41e8-b41c-b7f3140c20bd" providerId="ADAL" clId="{A9E2F2F9-6197-46C0-AC96-BD5AD71C2E4C}" dt="2023-05-13T22:02:56.492" v="3057"/>
        <pc:sldMkLst>
          <pc:docMk/>
          <pc:sldMk cId="976652128" sldId="276"/>
        </pc:sldMkLst>
        <pc:spChg chg="mod">
          <ac:chgData name="Brenden Eum" userId="44ab4693-4e2c-41e8-b41c-b7f3140c20bd" providerId="ADAL" clId="{A9E2F2F9-6197-46C0-AC96-BD5AD71C2E4C}" dt="2023-05-05T16:32:19.337" v="1199" actId="20577"/>
          <ac:spMkLst>
            <pc:docMk/>
            <pc:sldMk cId="976652128" sldId="276"/>
            <ac:spMk id="2" creationId="{88672CBA-9ADB-B3DD-D883-24F28AFE802F}"/>
          </ac:spMkLst>
        </pc:spChg>
        <pc:spChg chg="mod">
          <ac:chgData name="Brenden Eum" userId="44ab4693-4e2c-41e8-b41c-b7f3140c20bd" providerId="ADAL" clId="{A9E2F2F9-6197-46C0-AC96-BD5AD71C2E4C}" dt="2023-05-05T17:22:13.621" v="1793" actId="115"/>
          <ac:spMkLst>
            <pc:docMk/>
            <pc:sldMk cId="976652128" sldId="276"/>
            <ac:spMk id="3" creationId="{C3382944-2A63-D286-D3BB-D34EBC9ABA7E}"/>
          </ac:spMkLst>
        </pc:spChg>
        <pc:spChg chg="del">
          <ac:chgData name="Brenden Eum" userId="44ab4693-4e2c-41e8-b41c-b7f3140c20bd" providerId="ADAL" clId="{A9E2F2F9-6197-46C0-AC96-BD5AD71C2E4C}" dt="2023-05-05T16:31:20.993" v="1183" actId="478"/>
          <ac:spMkLst>
            <pc:docMk/>
            <pc:sldMk cId="976652128" sldId="276"/>
            <ac:spMk id="5" creationId="{CC23F4BE-75E2-2662-D1BF-0938099C24D0}"/>
          </ac:spMkLst>
        </pc:spChg>
        <pc:spChg chg="del">
          <ac:chgData name="Brenden Eum" userId="44ab4693-4e2c-41e8-b41c-b7f3140c20bd" providerId="ADAL" clId="{A9E2F2F9-6197-46C0-AC96-BD5AD71C2E4C}" dt="2023-05-05T16:31:21.328" v="1184" actId="478"/>
          <ac:spMkLst>
            <pc:docMk/>
            <pc:sldMk cId="976652128" sldId="276"/>
            <ac:spMk id="6" creationId="{E774AF3E-52BD-1A4F-1BC3-2ADDFDA67D27}"/>
          </ac:spMkLst>
        </pc:spChg>
        <pc:spChg chg="del">
          <ac:chgData name="Brenden Eum" userId="44ab4693-4e2c-41e8-b41c-b7f3140c20bd" providerId="ADAL" clId="{A9E2F2F9-6197-46C0-AC96-BD5AD71C2E4C}" dt="2023-05-05T16:31:21.704" v="1185" actId="478"/>
          <ac:spMkLst>
            <pc:docMk/>
            <pc:sldMk cId="976652128" sldId="276"/>
            <ac:spMk id="8" creationId="{C7958467-07B3-C261-DEA1-5D259CE70C67}"/>
          </ac:spMkLst>
        </pc:spChg>
        <pc:spChg chg="mod topLvl">
          <ac:chgData name="Brenden Eum" userId="44ab4693-4e2c-41e8-b41c-b7f3140c20bd" providerId="ADAL" clId="{A9E2F2F9-6197-46C0-AC96-BD5AD71C2E4C}" dt="2023-05-05T16:31:24.959" v="1186" actId="165"/>
          <ac:spMkLst>
            <pc:docMk/>
            <pc:sldMk cId="976652128" sldId="276"/>
            <ac:spMk id="14" creationId="{DBEC9141-9FC9-B2D6-8E97-174D2BDD57C2}"/>
          </ac:spMkLst>
        </pc:spChg>
        <pc:grpChg chg="del mod topLvl">
          <ac:chgData name="Brenden Eum" userId="44ab4693-4e2c-41e8-b41c-b7f3140c20bd" providerId="ADAL" clId="{A9E2F2F9-6197-46C0-AC96-BD5AD71C2E4C}" dt="2023-05-05T16:31:27.781" v="1187" actId="165"/>
          <ac:grpSpMkLst>
            <pc:docMk/>
            <pc:sldMk cId="976652128" sldId="276"/>
            <ac:grpSpMk id="13" creationId="{9CFDE52D-ED3A-37D3-8BCC-5F24A5946CC5}"/>
          </ac:grpSpMkLst>
        </pc:grpChg>
        <pc:grpChg chg="del">
          <ac:chgData name="Brenden Eum" userId="44ab4693-4e2c-41e8-b41c-b7f3140c20bd" providerId="ADAL" clId="{A9E2F2F9-6197-46C0-AC96-BD5AD71C2E4C}" dt="2023-05-05T16:31:24.959" v="1186" actId="165"/>
          <ac:grpSpMkLst>
            <pc:docMk/>
            <pc:sldMk cId="976652128" sldId="276"/>
            <ac:grpSpMk id="15" creationId="{0E6FA742-CC2F-D1FA-0F78-69F8A3F917C6}"/>
          </ac:grpSpMkLst>
        </pc:grpChg>
        <pc:picChg chg="add mod">
          <ac:chgData name="Brenden Eum" userId="44ab4693-4e2c-41e8-b41c-b7f3140c20bd" providerId="ADAL" clId="{A9E2F2F9-6197-46C0-AC96-BD5AD71C2E4C}" dt="2023-05-13T22:02:45.508" v="3054" actId="14100"/>
          <ac:picMkLst>
            <pc:docMk/>
            <pc:sldMk cId="976652128" sldId="276"/>
            <ac:picMk id="5" creationId="{A1C70B3F-639C-EEDD-E68A-9DD941912678}"/>
          </ac:picMkLst>
        </pc:picChg>
        <pc:picChg chg="mod topLvl modCrop">
          <ac:chgData name="Brenden Eum" userId="44ab4693-4e2c-41e8-b41c-b7f3140c20bd" providerId="ADAL" clId="{A9E2F2F9-6197-46C0-AC96-BD5AD71C2E4C}" dt="2023-05-05T16:31:55.520" v="1191" actId="732"/>
          <ac:picMkLst>
            <pc:docMk/>
            <pc:sldMk cId="976652128" sldId="276"/>
            <ac:picMk id="7" creationId="{FE18EE26-3746-7CFA-B721-076292602B3D}"/>
          </ac:picMkLst>
        </pc:picChg>
        <pc:picChg chg="add mod modCrop">
          <ac:chgData name="Brenden Eum" userId="44ab4693-4e2c-41e8-b41c-b7f3140c20bd" providerId="ADAL" clId="{A9E2F2F9-6197-46C0-AC96-BD5AD71C2E4C}" dt="2023-05-05T16:31:45.068" v="1190" actId="732"/>
          <ac:picMkLst>
            <pc:docMk/>
            <pc:sldMk cId="976652128" sldId="276"/>
            <ac:picMk id="9" creationId="{7AC35547-C31C-02D2-C698-AA45A6BA84E1}"/>
          </ac:picMkLst>
        </pc:picChg>
        <pc:picChg chg="mod topLvl">
          <ac:chgData name="Brenden Eum" userId="44ab4693-4e2c-41e8-b41c-b7f3140c20bd" providerId="ADAL" clId="{A9E2F2F9-6197-46C0-AC96-BD5AD71C2E4C}" dt="2023-05-05T16:31:27.781" v="1187" actId="165"/>
          <ac:picMkLst>
            <pc:docMk/>
            <pc:sldMk cId="976652128" sldId="276"/>
            <ac:picMk id="12" creationId="{CA590A47-5141-166C-3026-C20DC4B0556D}"/>
          </ac:picMkLst>
        </pc:picChg>
      </pc:sldChg>
      <pc:sldChg chg="addSp modSp add mod modAnim">
        <pc:chgData name="Brenden Eum" userId="44ab4693-4e2c-41e8-b41c-b7f3140c20bd" providerId="ADAL" clId="{A9E2F2F9-6197-46C0-AC96-BD5AD71C2E4C}" dt="2023-05-13T22:03:11.022" v="3060" actId="14100"/>
        <pc:sldMkLst>
          <pc:docMk/>
          <pc:sldMk cId="1131995190" sldId="277"/>
        </pc:sldMkLst>
        <pc:spChg chg="mod">
          <ac:chgData name="Brenden Eum" userId="44ab4693-4e2c-41e8-b41c-b7f3140c20bd" providerId="ADAL" clId="{A9E2F2F9-6197-46C0-AC96-BD5AD71C2E4C}" dt="2023-05-05T16:32:23.584" v="1201" actId="20577"/>
          <ac:spMkLst>
            <pc:docMk/>
            <pc:sldMk cId="1131995190" sldId="277"/>
            <ac:spMk id="2" creationId="{88672CBA-9ADB-B3DD-D883-24F28AFE802F}"/>
          </ac:spMkLst>
        </pc:spChg>
        <pc:spChg chg="mod">
          <ac:chgData name="Brenden Eum" userId="44ab4693-4e2c-41e8-b41c-b7f3140c20bd" providerId="ADAL" clId="{A9E2F2F9-6197-46C0-AC96-BD5AD71C2E4C}" dt="2023-05-05T17:22:16.138" v="1795" actId="115"/>
          <ac:spMkLst>
            <pc:docMk/>
            <pc:sldMk cId="1131995190" sldId="277"/>
            <ac:spMk id="3" creationId="{C3382944-2A63-D286-D3BB-D34EBC9ABA7E}"/>
          </ac:spMkLst>
        </pc:spChg>
        <pc:picChg chg="add mod">
          <ac:chgData name="Brenden Eum" userId="44ab4693-4e2c-41e8-b41c-b7f3140c20bd" providerId="ADAL" clId="{A9E2F2F9-6197-46C0-AC96-BD5AD71C2E4C}" dt="2023-05-13T22:03:11.022" v="3060" actId="14100"/>
          <ac:picMkLst>
            <pc:docMk/>
            <pc:sldMk cId="1131995190" sldId="277"/>
            <ac:picMk id="5" creationId="{FF6D1DA0-4C5E-68F7-D146-3AC213D5A2D0}"/>
          </ac:picMkLst>
        </pc:picChg>
      </pc:sldChg>
      <pc:sldChg chg="modSp add mod">
        <pc:chgData name="Brenden Eum" userId="44ab4693-4e2c-41e8-b41c-b7f3140c20bd" providerId="ADAL" clId="{A9E2F2F9-6197-46C0-AC96-BD5AD71C2E4C}" dt="2023-05-13T22:34:53.665" v="3386" actId="20577"/>
        <pc:sldMkLst>
          <pc:docMk/>
          <pc:sldMk cId="4107097267" sldId="278"/>
        </pc:sldMkLst>
        <pc:spChg chg="mod">
          <ac:chgData name="Brenden Eum" userId="44ab4693-4e2c-41e8-b41c-b7f3140c20bd" providerId="ADAL" clId="{A9E2F2F9-6197-46C0-AC96-BD5AD71C2E4C}" dt="2023-05-13T22:34:51.252" v="3385" actId="20577"/>
          <ac:spMkLst>
            <pc:docMk/>
            <pc:sldMk cId="4107097267" sldId="278"/>
            <ac:spMk id="2" creationId="{EFCF804A-BE01-98BD-6ADE-06FB4DDF7C22}"/>
          </ac:spMkLst>
        </pc:spChg>
        <pc:spChg chg="mod">
          <ac:chgData name="Brenden Eum" userId="44ab4693-4e2c-41e8-b41c-b7f3140c20bd" providerId="ADAL" clId="{A9E2F2F9-6197-46C0-AC96-BD5AD71C2E4C}" dt="2023-05-13T22:34:53.665" v="3386" actId="20577"/>
          <ac:spMkLst>
            <pc:docMk/>
            <pc:sldMk cId="4107097267" sldId="278"/>
            <ac:spMk id="3" creationId="{568D5C98-67AF-DEC3-AF8B-2CA754C1A30B}"/>
          </ac:spMkLst>
        </pc:spChg>
        <pc:spChg chg="mod">
          <ac:chgData name="Brenden Eum" userId="44ab4693-4e2c-41e8-b41c-b7f3140c20bd" providerId="ADAL" clId="{A9E2F2F9-6197-46C0-AC96-BD5AD71C2E4C}" dt="2023-05-05T17:21:54.256" v="1781" actId="115"/>
          <ac:spMkLst>
            <pc:docMk/>
            <pc:sldMk cId="4107097267" sldId="278"/>
            <ac:spMk id="4" creationId="{81F64D61-576C-A00C-5D8B-2B1BB2F241E7}"/>
          </ac:spMkLst>
        </pc:spChg>
      </pc:sldChg>
      <pc:sldChg chg="modSp add mod">
        <pc:chgData name="Brenden Eum" userId="44ab4693-4e2c-41e8-b41c-b7f3140c20bd" providerId="ADAL" clId="{A9E2F2F9-6197-46C0-AC96-BD5AD71C2E4C}" dt="2023-05-13T22:38:04.812" v="3490" actId="20577"/>
        <pc:sldMkLst>
          <pc:docMk/>
          <pc:sldMk cId="985517262" sldId="280"/>
        </pc:sldMkLst>
        <pc:spChg chg="mod">
          <ac:chgData name="Brenden Eum" userId="44ab4693-4e2c-41e8-b41c-b7f3140c20bd" providerId="ADAL" clId="{A9E2F2F9-6197-46C0-AC96-BD5AD71C2E4C}" dt="2023-05-13T22:37:59.924" v="3489" actId="20577"/>
          <ac:spMkLst>
            <pc:docMk/>
            <pc:sldMk cId="985517262" sldId="280"/>
            <ac:spMk id="2" creationId="{18FF4617-2E00-9881-6A1B-8BEC9E1EF2A2}"/>
          </ac:spMkLst>
        </pc:spChg>
        <pc:spChg chg="mod">
          <ac:chgData name="Brenden Eum" userId="44ab4693-4e2c-41e8-b41c-b7f3140c20bd" providerId="ADAL" clId="{A9E2F2F9-6197-46C0-AC96-BD5AD71C2E4C}" dt="2023-05-13T22:38:04.812" v="3490" actId="20577"/>
          <ac:spMkLst>
            <pc:docMk/>
            <pc:sldMk cId="985517262" sldId="280"/>
            <ac:spMk id="3" creationId="{4F417D65-09A9-D003-5DE5-FC9C5188FC5B}"/>
          </ac:spMkLst>
        </pc:spChg>
        <pc:spChg chg="mod">
          <ac:chgData name="Brenden Eum" userId="44ab4693-4e2c-41e8-b41c-b7f3140c20bd" providerId="ADAL" clId="{A9E2F2F9-6197-46C0-AC96-BD5AD71C2E4C}" dt="2023-05-05T17:22:21.167" v="1799" actId="115"/>
          <ac:spMkLst>
            <pc:docMk/>
            <pc:sldMk cId="985517262" sldId="280"/>
            <ac:spMk id="4" creationId="{BFC1D4B5-27A1-B99E-FEC3-1C1D909EF81F}"/>
          </ac:spMkLst>
        </pc:spChg>
      </pc:sldChg>
      <pc:sldChg chg="addSp delSp modSp add mod">
        <pc:chgData name="Brenden Eum" userId="44ab4693-4e2c-41e8-b41c-b7f3140c20bd" providerId="ADAL" clId="{A9E2F2F9-6197-46C0-AC96-BD5AD71C2E4C}" dt="2023-05-13T22:00:20.437" v="3027" actId="207"/>
        <pc:sldMkLst>
          <pc:docMk/>
          <pc:sldMk cId="2221208807" sldId="282"/>
        </pc:sldMkLst>
        <pc:spChg chg="mod">
          <ac:chgData name="Brenden Eum" userId="44ab4693-4e2c-41e8-b41c-b7f3140c20bd" providerId="ADAL" clId="{A9E2F2F9-6197-46C0-AC96-BD5AD71C2E4C}" dt="2023-05-05T16:36:08.993" v="1235" actId="20577"/>
          <ac:spMkLst>
            <pc:docMk/>
            <pc:sldMk cId="2221208807" sldId="282"/>
            <ac:spMk id="2" creationId="{A453E90A-4414-94F2-9D78-808A5092A5E0}"/>
          </ac:spMkLst>
        </pc:spChg>
        <pc:spChg chg="mod">
          <ac:chgData name="Brenden Eum" userId="44ab4693-4e2c-41e8-b41c-b7f3140c20bd" providerId="ADAL" clId="{A9E2F2F9-6197-46C0-AC96-BD5AD71C2E4C}" dt="2023-05-05T17:22:27.471" v="1803" actId="115"/>
          <ac:spMkLst>
            <pc:docMk/>
            <pc:sldMk cId="2221208807" sldId="282"/>
            <ac:spMk id="3" creationId="{691A349A-6D1D-6BEA-B864-618691CAC15F}"/>
          </ac:spMkLst>
        </pc:spChg>
        <pc:spChg chg="add mod">
          <ac:chgData name="Brenden Eum" userId="44ab4693-4e2c-41e8-b41c-b7f3140c20bd" providerId="ADAL" clId="{A9E2F2F9-6197-46C0-AC96-BD5AD71C2E4C}" dt="2023-05-13T22:00:20.437" v="3027" actId="207"/>
          <ac:spMkLst>
            <pc:docMk/>
            <pc:sldMk cId="2221208807" sldId="282"/>
            <ac:spMk id="7" creationId="{F5ECCC0D-1B73-A8CF-7382-55894078FCBC}"/>
          </ac:spMkLst>
        </pc:spChg>
        <pc:spChg chg="add mod">
          <ac:chgData name="Brenden Eum" userId="44ab4693-4e2c-41e8-b41c-b7f3140c20bd" providerId="ADAL" clId="{A9E2F2F9-6197-46C0-AC96-BD5AD71C2E4C}" dt="2023-05-05T16:36:45.975" v="1244" actId="208"/>
          <ac:spMkLst>
            <pc:docMk/>
            <pc:sldMk cId="2221208807" sldId="282"/>
            <ac:spMk id="10" creationId="{59F61057-F5C5-1371-EC97-D5E1384C1CD6}"/>
          </ac:spMkLst>
        </pc:spChg>
        <pc:spChg chg="add del mod">
          <ac:chgData name="Brenden Eum" userId="44ab4693-4e2c-41e8-b41c-b7f3140c20bd" providerId="ADAL" clId="{A9E2F2F9-6197-46C0-AC96-BD5AD71C2E4C}" dt="2023-05-13T21:58:22.239" v="2931"/>
          <ac:spMkLst>
            <pc:docMk/>
            <pc:sldMk cId="2221208807" sldId="282"/>
            <ac:spMk id="13" creationId="{042D1C69-5C0E-2A9E-4FF7-E8C7B7D447BB}"/>
          </ac:spMkLst>
        </pc:spChg>
        <pc:spChg chg="add mod">
          <ac:chgData name="Brenden Eum" userId="44ab4693-4e2c-41e8-b41c-b7f3140c20bd" providerId="ADAL" clId="{A9E2F2F9-6197-46C0-AC96-BD5AD71C2E4C}" dt="2023-05-13T22:00:20.437" v="3027" actId="207"/>
          <ac:spMkLst>
            <pc:docMk/>
            <pc:sldMk cId="2221208807" sldId="282"/>
            <ac:spMk id="15" creationId="{F5ADCD64-8C51-DE33-F6B0-6E8F3128A464}"/>
          </ac:spMkLst>
        </pc:spChg>
        <pc:spChg chg="add mod">
          <ac:chgData name="Brenden Eum" userId="44ab4693-4e2c-41e8-b41c-b7f3140c20bd" providerId="ADAL" clId="{A9E2F2F9-6197-46C0-AC96-BD5AD71C2E4C}" dt="2023-05-13T22:00:20.437" v="3027" actId="207"/>
          <ac:spMkLst>
            <pc:docMk/>
            <pc:sldMk cId="2221208807" sldId="282"/>
            <ac:spMk id="16" creationId="{E328BF53-DE0B-2879-D349-6179786407A6}"/>
          </ac:spMkLst>
        </pc:spChg>
        <pc:spChg chg="add mod">
          <ac:chgData name="Brenden Eum" userId="44ab4693-4e2c-41e8-b41c-b7f3140c20bd" providerId="ADAL" clId="{A9E2F2F9-6197-46C0-AC96-BD5AD71C2E4C}" dt="2023-05-13T22:00:20.437" v="3027" actId="207"/>
          <ac:spMkLst>
            <pc:docMk/>
            <pc:sldMk cId="2221208807" sldId="282"/>
            <ac:spMk id="17" creationId="{51872DEF-93A4-5604-10E3-6E04A095AC63}"/>
          </ac:spMkLst>
        </pc:spChg>
        <pc:picChg chg="mod">
          <ac:chgData name="Brenden Eum" userId="44ab4693-4e2c-41e8-b41c-b7f3140c20bd" providerId="ADAL" clId="{A9E2F2F9-6197-46C0-AC96-BD5AD71C2E4C}" dt="2023-05-05T03:25:43.715" v="331" actId="1038"/>
          <ac:picMkLst>
            <pc:docMk/>
            <pc:sldMk cId="2221208807" sldId="282"/>
            <ac:picMk id="5" creationId="{944FDC62-6760-566F-1060-68CE272F7D70}"/>
          </ac:picMkLst>
        </pc:picChg>
        <pc:picChg chg="mod modCrop">
          <ac:chgData name="Brenden Eum" userId="44ab4693-4e2c-41e8-b41c-b7f3140c20bd" providerId="ADAL" clId="{A9E2F2F9-6197-46C0-AC96-BD5AD71C2E4C}" dt="2023-05-05T03:25:43.715" v="331" actId="1038"/>
          <ac:picMkLst>
            <pc:docMk/>
            <pc:sldMk cId="2221208807" sldId="282"/>
            <ac:picMk id="6" creationId="{3F641F31-1459-5AA4-75B2-CA8D9FE265B7}"/>
          </ac:picMkLst>
        </pc:picChg>
        <pc:picChg chg="add del mod">
          <ac:chgData name="Brenden Eum" userId="44ab4693-4e2c-41e8-b41c-b7f3140c20bd" providerId="ADAL" clId="{A9E2F2F9-6197-46C0-AC96-BD5AD71C2E4C}" dt="2023-05-05T16:36:06.283" v="1233"/>
          <ac:picMkLst>
            <pc:docMk/>
            <pc:sldMk cId="2221208807" sldId="282"/>
            <ac:picMk id="7" creationId="{04ACAE54-D795-BB5A-D817-19B87BFC9A33}"/>
          </ac:picMkLst>
        </pc:picChg>
        <pc:picChg chg="mod">
          <ac:chgData name="Brenden Eum" userId="44ab4693-4e2c-41e8-b41c-b7f3140c20bd" providerId="ADAL" clId="{A9E2F2F9-6197-46C0-AC96-BD5AD71C2E4C}" dt="2023-05-05T03:25:43.715" v="331" actId="1038"/>
          <ac:picMkLst>
            <pc:docMk/>
            <pc:sldMk cId="2221208807" sldId="282"/>
            <ac:picMk id="8" creationId="{AE04128D-A052-8DEC-C844-373AF2929B67}"/>
          </ac:picMkLst>
        </pc:picChg>
        <pc:picChg chg="add mod ord modCrop">
          <ac:chgData name="Brenden Eum" userId="44ab4693-4e2c-41e8-b41c-b7f3140c20bd" providerId="ADAL" clId="{A9E2F2F9-6197-46C0-AC96-BD5AD71C2E4C}" dt="2023-05-05T16:37:14.694" v="1254" actId="166"/>
          <ac:picMkLst>
            <pc:docMk/>
            <pc:sldMk cId="2221208807" sldId="282"/>
            <ac:picMk id="9" creationId="{7DEC9AFF-FC51-4152-C330-3028B0E18E34}"/>
          </ac:picMkLst>
        </pc:picChg>
        <pc:picChg chg="mod">
          <ac:chgData name="Brenden Eum" userId="44ab4693-4e2c-41e8-b41c-b7f3140c20bd" providerId="ADAL" clId="{A9E2F2F9-6197-46C0-AC96-BD5AD71C2E4C}" dt="2023-05-05T03:25:43.715" v="331" actId="1038"/>
          <ac:picMkLst>
            <pc:docMk/>
            <pc:sldMk cId="2221208807" sldId="282"/>
            <ac:picMk id="11" creationId="{D1A9CEA8-8A27-F071-EFEC-D5DB00DD3EFF}"/>
          </ac:picMkLst>
        </pc:picChg>
        <pc:picChg chg="mod">
          <ac:chgData name="Brenden Eum" userId="44ab4693-4e2c-41e8-b41c-b7f3140c20bd" providerId="ADAL" clId="{A9E2F2F9-6197-46C0-AC96-BD5AD71C2E4C}" dt="2023-05-05T03:25:43.715" v="331" actId="1038"/>
          <ac:picMkLst>
            <pc:docMk/>
            <pc:sldMk cId="2221208807" sldId="282"/>
            <ac:picMk id="12" creationId="{A173BA73-8FBB-5CB1-C0E5-2D77EA586704}"/>
          </ac:picMkLst>
        </pc:picChg>
        <pc:picChg chg="mod">
          <ac:chgData name="Brenden Eum" userId="44ab4693-4e2c-41e8-b41c-b7f3140c20bd" providerId="ADAL" clId="{A9E2F2F9-6197-46C0-AC96-BD5AD71C2E4C}" dt="2023-05-05T03:25:43.715" v="331" actId="1038"/>
          <ac:picMkLst>
            <pc:docMk/>
            <pc:sldMk cId="2221208807" sldId="282"/>
            <ac:picMk id="14" creationId="{81832F75-F89F-CC2A-8A93-3093B2365B46}"/>
          </ac:picMkLst>
        </pc:picChg>
      </pc:sldChg>
      <pc:sldChg chg="modSp add mod modShow">
        <pc:chgData name="Brenden Eum" userId="44ab4693-4e2c-41e8-b41c-b7f3140c20bd" providerId="ADAL" clId="{A9E2F2F9-6197-46C0-AC96-BD5AD71C2E4C}" dt="2023-05-05T17:22:30.592" v="1805" actId="115"/>
        <pc:sldMkLst>
          <pc:docMk/>
          <pc:sldMk cId="1063879360" sldId="283"/>
        </pc:sldMkLst>
        <pc:spChg chg="mod">
          <ac:chgData name="Brenden Eum" userId="44ab4693-4e2c-41e8-b41c-b7f3140c20bd" providerId="ADAL" clId="{A9E2F2F9-6197-46C0-AC96-BD5AD71C2E4C}" dt="2023-05-05T16:37:42.336" v="1257" actId="20577"/>
          <ac:spMkLst>
            <pc:docMk/>
            <pc:sldMk cId="1063879360" sldId="283"/>
            <ac:spMk id="2" creationId="{A453E90A-4414-94F2-9D78-808A5092A5E0}"/>
          </ac:spMkLst>
        </pc:spChg>
        <pc:spChg chg="mod">
          <ac:chgData name="Brenden Eum" userId="44ab4693-4e2c-41e8-b41c-b7f3140c20bd" providerId="ADAL" clId="{A9E2F2F9-6197-46C0-AC96-BD5AD71C2E4C}" dt="2023-05-05T17:22:30.592" v="1805" actId="115"/>
          <ac:spMkLst>
            <pc:docMk/>
            <pc:sldMk cId="1063879360" sldId="283"/>
            <ac:spMk id="3" creationId="{691A349A-6D1D-6BEA-B864-618691CAC15F}"/>
          </ac:spMkLst>
        </pc:spChg>
      </pc:sldChg>
      <pc:sldChg chg="modSp add del mod modAnim">
        <pc:chgData name="Brenden Eum" userId="44ab4693-4e2c-41e8-b41c-b7f3140c20bd" providerId="ADAL" clId="{A9E2F2F9-6197-46C0-AC96-BD5AD71C2E4C}" dt="2023-05-13T22:33:03.938" v="3364" actId="47"/>
        <pc:sldMkLst>
          <pc:docMk/>
          <pc:sldMk cId="2815628105" sldId="284"/>
        </pc:sldMkLst>
        <pc:spChg chg="mod">
          <ac:chgData name="Brenden Eum" userId="44ab4693-4e2c-41e8-b41c-b7f3140c20bd" providerId="ADAL" clId="{A9E2F2F9-6197-46C0-AC96-BD5AD71C2E4C}" dt="2023-05-05T17:22:38.709" v="1811" actId="115"/>
          <ac:spMkLst>
            <pc:docMk/>
            <pc:sldMk cId="2815628105" sldId="284"/>
            <ac:spMk id="2" creationId="{B744A092-E9A7-B945-D907-06C5A2F2C859}"/>
          </ac:spMkLst>
        </pc:spChg>
        <pc:spChg chg="mod">
          <ac:chgData name="Brenden Eum" userId="44ab4693-4e2c-41e8-b41c-b7f3140c20bd" providerId="ADAL" clId="{A9E2F2F9-6197-46C0-AC96-BD5AD71C2E4C}" dt="2023-05-05T16:40:38.142" v="1283" actId="207"/>
          <ac:spMkLst>
            <pc:docMk/>
            <pc:sldMk cId="2815628105" sldId="284"/>
            <ac:spMk id="4" creationId="{45DD1B44-B971-0ECC-176D-A90A561FECB3}"/>
          </ac:spMkLst>
        </pc:spChg>
        <pc:spChg chg="mod">
          <ac:chgData name="Brenden Eum" userId="44ab4693-4e2c-41e8-b41c-b7f3140c20bd" providerId="ADAL" clId="{A9E2F2F9-6197-46C0-AC96-BD5AD71C2E4C}" dt="2023-05-05T16:40:38.142" v="1283" actId="207"/>
          <ac:spMkLst>
            <pc:docMk/>
            <pc:sldMk cId="2815628105" sldId="284"/>
            <ac:spMk id="5" creationId="{C0833BE4-8E39-610C-4CE2-FF7FCDE71918}"/>
          </ac:spMkLst>
        </pc:spChg>
        <pc:spChg chg="mod">
          <ac:chgData name="Brenden Eum" userId="44ab4693-4e2c-41e8-b41c-b7f3140c20bd" providerId="ADAL" clId="{A9E2F2F9-6197-46C0-AC96-BD5AD71C2E4C}" dt="2023-05-05T16:40:38.142" v="1283" actId="207"/>
          <ac:spMkLst>
            <pc:docMk/>
            <pc:sldMk cId="2815628105" sldId="284"/>
            <ac:spMk id="8" creationId="{767E104A-7F00-F914-364A-CA996C2C581B}"/>
          </ac:spMkLst>
        </pc:spChg>
        <pc:spChg chg="mod">
          <ac:chgData name="Brenden Eum" userId="44ab4693-4e2c-41e8-b41c-b7f3140c20bd" providerId="ADAL" clId="{A9E2F2F9-6197-46C0-AC96-BD5AD71C2E4C}" dt="2023-05-05T16:40:38.142" v="1283" actId="207"/>
          <ac:spMkLst>
            <pc:docMk/>
            <pc:sldMk cId="2815628105" sldId="284"/>
            <ac:spMk id="9" creationId="{2D0D7096-5939-4890-C407-3E0F1DA31E38}"/>
          </ac:spMkLst>
        </pc:spChg>
        <pc:spChg chg="mod">
          <ac:chgData name="Brenden Eum" userId="44ab4693-4e2c-41e8-b41c-b7f3140c20bd" providerId="ADAL" clId="{A9E2F2F9-6197-46C0-AC96-BD5AD71C2E4C}" dt="2023-05-05T16:40:38.142" v="1283" actId="207"/>
          <ac:spMkLst>
            <pc:docMk/>
            <pc:sldMk cId="2815628105" sldId="284"/>
            <ac:spMk id="10" creationId="{95E5B7FB-5137-AF35-87C4-9AC3A5ACAE81}"/>
          </ac:spMkLst>
        </pc:spChg>
        <pc:spChg chg="mod">
          <ac:chgData name="Brenden Eum" userId="44ab4693-4e2c-41e8-b41c-b7f3140c20bd" providerId="ADAL" clId="{A9E2F2F9-6197-46C0-AC96-BD5AD71C2E4C}" dt="2023-05-05T16:40:38.142" v="1283" actId="207"/>
          <ac:spMkLst>
            <pc:docMk/>
            <pc:sldMk cId="2815628105" sldId="284"/>
            <ac:spMk id="11" creationId="{FC5AD68E-C74C-4BCD-9322-150C1FB42D2E}"/>
          </ac:spMkLst>
        </pc:spChg>
        <pc:spChg chg="mod">
          <ac:chgData name="Brenden Eum" userId="44ab4693-4e2c-41e8-b41c-b7f3140c20bd" providerId="ADAL" clId="{A9E2F2F9-6197-46C0-AC96-BD5AD71C2E4C}" dt="2023-05-05T16:40:38.142" v="1283" actId="207"/>
          <ac:spMkLst>
            <pc:docMk/>
            <pc:sldMk cId="2815628105" sldId="284"/>
            <ac:spMk id="12" creationId="{92915150-A3A4-6909-6B7E-C0B156374BB4}"/>
          </ac:spMkLst>
        </pc:spChg>
      </pc:sldChg>
      <pc:sldChg chg="modSp add mod">
        <pc:chgData name="Brenden Eum" userId="44ab4693-4e2c-41e8-b41c-b7f3140c20bd" providerId="ADAL" clId="{A9E2F2F9-6197-46C0-AC96-BD5AD71C2E4C}" dt="2023-05-13T22:38:40.914" v="3493" actId="20577"/>
        <pc:sldMkLst>
          <pc:docMk/>
          <pc:sldMk cId="2283799332" sldId="285"/>
        </pc:sldMkLst>
        <pc:spChg chg="mod">
          <ac:chgData name="Brenden Eum" userId="44ab4693-4e2c-41e8-b41c-b7f3140c20bd" providerId="ADAL" clId="{A9E2F2F9-6197-46C0-AC96-BD5AD71C2E4C}" dt="2023-05-13T22:38:40.914" v="3493" actId="20577"/>
          <ac:spMkLst>
            <pc:docMk/>
            <pc:sldMk cId="2283799332" sldId="285"/>
            <ac:spMk id="2" creationId="{8391D32B-C09F-C05A-9017-71EA1F56B377}"/>
          </ac:spMkLst>
        </pc:spChg>
        <pc:spChg chg="mod">
          <ac:chgData name="Brenden Eum" userId="44ab4693-4e2c-41e8-b41c-b7f3140c20bd" providerId="ADAL" clId="{A9E2F2F9-6197-46C0-AC96-BD5AD71C2E4C}" dt="2023-05-13T22:38:33.514" v="3491" actId="20577"/>
          <ac:spMkLst>
            <pc:docMk/>
            <pc:sldMk cId="2283799332" sldId="285"/>
            <ac:spMk id="3" creationId="{0853EB14-BA49-CF83-7987-5A7280ADABD1}"/>
          </ac:spMkLst>
        </pc:spChg>
        <pc:spChg chg="mod">
          <ac:chgData name="Brenden Eum" userId="44ab4693-4e2c-41e8-b41c-b7f3140c20bd" providerId="ADAL" clId="{A9E2F2F9-6197-46C0-AC96-BD5AD71C2E4C}" dt="2023-05-05T17:22:35.669" v="1809" actId="115"/>
          <ac:spMkLst>
            <pc:docMk/>
            <pc:sldMk cId="2283799332" sldId="285"/>
            <ac:spMk id="4" creationId="{26CEB3CD-792F-DA67-A3E2-41D10396206E}"/>
          </ac:spMkLst>
        </pc:spChg>
      </pc:sldChg>
      <pc:sldChg chg="addSp delSp modSp add mod addAnim delAnim">
        <pc:chgData name="Brenden Eum" userId="44ab4693-4e2c-41e8-b41c-b7f3140c20bd" providerId="ADAL" clId="{A9E2F2F9-6197-46C0-AC96-BD5AD71C2E4C}" dt="2023-05-13T21:53:59.344" v="2845" actId="1076"/>
        <pc:sldMkLst>
          <pc:docMk/>
          <pc:sldMk cId="700332666" sldId="288"/>
        </pc:sldMkLst>
        <pc:spChg chg="mod">
          <ac:chgData name="Brenden Eum" userId="44ab4693-4e2c-41e8-b41c-b7f3140c20bd" providerId="ADAL" clId="{A9E2F2F9-6197-46C0-AC96-BD5AD71C2E4C}" dt="2023-05-05T16:43:21.900" v="1306" actId="20577"/>
          <ac:spMkLst>
            <pc:docMk/>
            <pc:sldMk cId="700332666" sldId="288"/>
            <ac:spMk id="2" creationId="{28A8A365-BCE5-2B34-45D9-2B513DB0872D}"/>
          </ac:spMkLst>
        </pc:spChg>
        <pc:spChg chg="mod">
          <ac:chgData name="Brenden Eum" userId="44ab4693-4e2c-41e8-b41c-b7f3140c20bd" providerId="ADAL" clId="{A9E2F2F9-6197-46C0-AC96-BD5AD71C2E4C}" dt="2023-05-13T21:53:52.073" v="2842" actId="20577"/>
          <ac:spMkLst>
            <pc:docMk/>
            <pc:sldMk cId="700332666" sldId="288"/>
            <ac:spMk id="3" creationId="{515860E7-E7C8-0C01-D5EC-41EAE62C399B}"/>
          </ac:spMkLst>
        </pc:spChg>
        <pc:spChg chg="mod">
          <ac:chgData name="Brenden Eum" userId="44ab4693-4e2c-41e8-b41c-b7f3140c20bd" providerId="ADAL" clId="{A9E2F2F9-6197-46C0-AC96-BD5AD71C2E4C}" dt="2023-05-05T17:22:48.019" v="1815" actId="115"/>
          <ac:spMkLst>
            <pc:docMk/>
            <pc:sldMk cId="700332666" sldId="288"/>
            <ac:spMk id="4" creationId="{7BBB15F2-3671-AE85-6B82-5F49D066D3A5}"/>
          </ac:spMkLst>
        </pc:spChg>
        <pc:spChg chg="add del mod">
          <ac:chgData name="Brenden Eum" userId="44ab4693-4e2c-41e8-b41c-b7f3140c20bd" providerId="ADAL" clId="{A9E2F2F9-6197-46C0-AC96-BD5AD71C2E4C}" dt="2023-05-05T16:44:43.832" v="1331" actId="1036"/>
          <ac:spMkLst>
            <pc:docMk/>
            <pc:sldMk cId="700332666" sldId="288"/>
            <ac:spMk id="16" creationId="{B5C1555A-CE3C-F479-6C9A-A25098F4E206}"/>
          </ac:spMkLst>
        </pc:spChg>
        <pc:spChg chg="add del mod">
          <ac:chgData name="Brenden Eum" userId="44ab4693-4e2c-41e8-b41c-b7f3140c20bd" providerId="ADAL" clId="{A9E2F2F9-6197-46C0-AC96-BD5AD71C2E4C}" dt="2023-05-13T21:53:54.997" v="2844" actId="1076"/>
          <ac:spMkLst>
            <pc:docMk/>
            <pc:sldMk cId="700332666" sldId="288"/>
            <ac:spMk id="17" creationId="{2769FE93-9644-0293-4BBE-9287F6E586AC}"/>
          </ac:spMkLst>
        </pc:spChg>
        <pc:spChg chg="add del mod">
          <ac:chgData name="Brenden Eum" userId="44ab4693-4e2c-41e8-b41c-b7f3140c20bd" providerId="ADAL" clId="{A9E2F2F9-6197-46C0-AC96-BD5AD71C2E4C}" dt="2023-05-13T21:53:59.344" v="2845" actId="1076"/>
          <ac:spMkLst>
            <pc:docMk/>
            <pc:sldMk cId="700332666" sldId="288"/>
            <ac:spMk id="18" creationId="{FB2E98BE-2F78-982A-1E1F-8D6A8C065C9E}"/>
          </ac:spMkLst>
        </pc:spChg>
        <pc:picChg chg="mod">
          <ac:chgData name="Brenden Eum" userId="44ab4693-4e2c-41e8-b41c-b7f3140c20bd" providerId="ADAL" clId="{A9E2F2F9-6197-46C0-AC96-BD5AD71C2E4C}" dt="2023-05-05T16:44:00.388" v="1317" actId="1076"/>
          <ac:picMkLst>
            <pc:docMk/>
            <pc:sldMk cId="700332666" sldId="288"/>
            <ac:picMk id="6" creationId="{07099AEE-5AFB-7B88-8BD9-14F26753E7BC}"/>
          </ac:picMkLst>
        </pc:picChg>
        <pc:picChg chg="mod">
          <ac:chgData name="Brenden Eum" userId="44ab4693-4e2c-41e8-b41c-b7f3140c20bd" providerId="ADAL" clId="{A9E2F2F9-6197-46C0-AC96-BD5AD71C2E4C}" dt="2023-05-05T16:44:08.663" v="1319" actId="1076"/>
          <ac:picMkLst>
            <pc:docMk/>
            <pc:sldMk cId="700332666" sldId="288"/>
            <ac:picMk id="10" creationId="{34F65BF3-BF0D-F563-1F6B-36F6895BA600}"/>
          </ac:picMkLst>
        </pc:picChg>
        <pc:picChg chg="mod">
          <ac:chgData name="Brenden Eum" userId="44ab4693-4e2c-41e8-b41c-b7f3140c20bd" providerId="ADAL" clId="{A9E2F2F9-6197-46C0-AC96-BD5AD71C2E4C}" dt="2023-05-05T16:44:19.172" v="1322" actId="1076"/>
          <ac:picMkLst>
            <pc:docMk/>
            <pc:sldMk cId="700332666" sldId="288"/>
            <ac:picMk id="15" creationId="{526DAF00-828A-B645-E19D-5F4DD4A0BF50}"/>
          </ac:picMkLst>
        </pc:picChg>
      </pc:sldChg>
      <pc:sldChg chg="addSp delSp modSp add del mod modAnim modShow">
        <pc:chgData name="Brenden Eum" userId="44ab4693-4e2c-41e8-b41c-b7f3140c20bd" providerId="ADAL" clId="{A9E2F2F9-6197-46C0-AC96-BD5AD71C2E4C}" dt="2023-05-05T05:13:26.093" v="720" actId="47"/>
        <pc:sldMkLst>
          <pc:docMk/>
          <pc:sldMk cId="1537426848" sldId="293"/>
        </pc:sldMkLst>
        <pc:picChg chg="add mod modCrop">
          <ac:chgData name="Brenden Eum" userId="44ab4693-4e2c-41e8-b41c-b7f3140c20bd" providerId="ADAL" clId="{A9E2F2F9-6197-46C0-AC96-BD5AD71C2E4C}" dt="2023-05-05T04:52:41.155" v="590" actId="732"/>
          <ac:picMkLst>
            <pc:docMk/>
            <pc:sldMk cId="1537426848" sldId="293"/>
            <ac:picMk id="4" creationId="{48721637-8023-9014-AD87-FF812678F73F}"/>
          </ac:picMkLst>
        </pc:picChg>
        <pc:picChg chg="del">
          <ac:chgData name="Brenden Eum" userId="44ab4693-4e2c-41e8-b41c-b7f3140c20bd" providerId="ADAL" clId="{A9E2F2F9-6197-46C0-AC96-BD5AD71C2E4C}" dt="2023-05-05T04:52:15.377" v="588" actId="478"/>
          <ac:picMkLst>
            <pc:docMk/>
            <pc:sldMk cId="1537426848" sldId="293"/>
            <ac:picMk id="2050" creationId="{003907F4-D52A-1501-7CF0-B2F491165644}"/>
          </ac:picMkLst>
        </pc:picChg>
      </pc:sldChg>
      <pc:sldChg chg="addSp delSp modSp add del mod modAnim modShow">
        <pc:chgData name="Brenden Eum" userId="44ab4693-4e2c-41e8-b41c-b7f3140c20bd" providerId="ADAL" clId="{A9E2F2F9-6197-46C0-AC96-BD5AD71C2E4C}" dt="2023-05-05T05:13:26.093" v="720" actId="47"/>
        <pc:sldMkLst>
          <pc:docMk/>
          <pc:sldMk cId="568501448" sldId="294"/>
        </pc:sldMkLst>
        <pc:picChg chg="add mod modCrop">
          <ac:chgData name="Brenden Eum" userId="44ab4693-4e2c-41e8-b41c-b7f3140c20bd" providerId="ADAL" clId="{A9E2F2F9-6197-46C0-AC96-BD5AD71C2E4C}" dt="2023-05-05T04:57:16.256" v="598" actId="732"/>
          <ac:picMkLst>
            <pc:docMk/>
            <pc:sldMk cId="568501448" sldId="294"/>
            <ac:picMk id="4" creationId="{4971C8EC-38F0-76D8-FD9E-F288F97184CD}"/>
          </ac:picMkLst>
        </pc:picChg>
        <pc:picChg chg="add del mod">
          <ac:chgData name="Brenden Eum" userId="44ab4693-4e2c-41e8-b41c-b7f3140c20bd" providerId="ADAL" clId="{A9E2F2F9-6197-46C0-AC96-BD5AD71C2E4C}" dt="2023-05-05T03:11:50.683" v="17" actId="478"/>
          <ac:picMkLst>
            <pc:docMk/>
            <pc:sldMk cId="568501448" sldId="294"/>
            <ac:picMk id="1026" creationId="{6359502F-5A5E-3079-DC29-1F41FC4B2A7E}"/>
          </ac:picMkLst>
        </pc:picChg>
        <pc:picChg chg="add del mod">
          <ac:chgData name="Brenden Eum" userId="44ab4693-4e2c-41e8-b41c-b7f3140c20bd" providerId="ADAL" clId="{A9E2F2F9-6197-46C0-AC96-BD5AD71C2E4C}" dt="2023-05-05T04:56:57.490" v="596" actId="478"/>
          <ac:picMkLst>
            <pc:docMk/>
            <pc:sldMk cId="568501448" sldId="294"/>
            <ac:picMk id="1028" creationId="{05C817DA-D8DC-63BD-6AAD-359783811473}"/>
          </ac:picMkLst>
        </pc:picChg>
        <pc:picChg chg="del">
          <ac:chgData name="Brenden Eum" userId="44ab4693-4e2c-41e8-b41c-b7f3140c20bd" providerId="ADAL" clId="{A9E2F2F9-6197-46C0-AC96-BD5AD71C2E4C}" dt="2023-05-05T03:10:02.138" v="13" actId="478"/>
          <ac:picMkLst>
            <pc:docMk/>
            <pc:sldMk cId="568501448" sldId="294"/>
            <ac:picMk id="16388" creationId="{E220D989-1884-0226-C4ED-E3724ACAFA4F}"/>
          </ac:picMkLst>
        </pc:picChg>
      </pc:sldChg>
      <pc:sldChg chg="modSp add del mod modShow">
        <pc:chgData name="Brenden Eum" userId="44ab4693-4e2c-41e8-b41c-b7f3140c20bd" providerId="ADAL" clId="{A9E2F2F9-6197-46C0-AC96-BD5AD71C2E4C}" dt="2023-05-05T05:13:29.064" v="721" actId="47"/>
        <pc:sldMkLst>
          <pc:docMk/>
          <pc:sldMk cId="3457532090" sldId="295"/>
        </pc:sldMkLst>
        <pc:picChg chg="mod">
          <ac:chgData name="Brenden Eum" userId="44ab4693-4e2c-41e8-b41c-b7f3140c20bd" providerId="ADAL" clId="{A9E2F2F9-6197-46C0-AC96-BD5AD71C2E4C}" dt="2023-05-05T04:59:50.710" v="614"/>
          <ac:picMkLst>
            <pc:docMk/>
            <pc:sldMk cId="3457532090" sldId="295"/>
            <ac:picMk id="1026" creationId="{CAAF2CD9-A905-FA6C-4C2A-4149DA85260C}"/>
          </ac:picMkLst>
        </pc:picChg>
        <pc:picChg chg="mod">
          <ac:chgData name="Brenden Eum" userId="44ab4693-4e2c-41e8-b41c-b7f3140c20bd" providerId="ADAL" clId="{A9E2F2F9-6197-46C0-AC96-BD5AD71C2E4C}" dt="2023-05-05T05:08:16.200" v="693"/>
          <ac:picMkLst>
            <pc:docMk/>
            <pc:sldMk cId="3457532090" sldId="295"/>
            <ac:picMk id="17410" creationId="{A3550E00-BBFC-8198-9347-5B757883271A}"/>
          </ac:picMkLst>
        </pc:picChg>
      </pc:sldChg>
      <pc:sldChg chg="add del">
        <pc:chgData name="Brenden Eum" userId="44ab4693-4e2c-41e8-b41c-b7f3140c20bd" providerId="ADAL" clId="{A9E2F2F9-6197-46C0-AC96-BD5AD71C2E4C}" dt="2023-05-04T21:36:53.484" v="1" actId="47"/>
        <pc:sldMkLst>
          <pc:docMk/>
          <pc:sldMk cId="4066673768" sldId="296"/>
        </pc:sldMkLst>
      </pc:sldChg>
      <pc:sldChg chg="delSp modSp add mod delAnim">
        <pc:chgData name="Brenden Eum" userId="44ab4693-4e2c-41e8-b41c-b7f3140c20bd" providerId="ADAL" clId="{A9E2F2F9-6197-46C0-AC96-BD5AD71C2E4C}" dt="2023-05-05T19:03:15.686" v="1896" actId="478"/>
        <pc:sldMkLst>
          <pc:docMk/>
          <pc:sldMk cId="792686053" sldId="297"/>
        </pc:sldMkLst>
        <pc:spChg chg="mod">
          <ac:chgData name="Brenden Eum" userId="44ab4693-4e2c-41e8-b41c-b7f3140c20bd" providerId="ADAL" clId="{A9E2F2F9-6197-46C0-AC96-BD5AD71C2E4C}" dt="2023-05-05T16:26:26.186" v="1130" actId="20577"/>
          <ac:spMkLst>
            <pc:docMk/>
            <pc:sldMk cId="792686053" sldId="297"/>
            <ac:spMk id="2" creationId="{B2AB6FE3-A7C0-A5B3-9778-086EC3BCE903}"/>
          </ac:spMkLst>
        </pc:spChg>
        <pc:spChg chg="mod">
          <ac:chgData name="Brenden Eum" userId="44ab4693-4e2c-41e8-b41c-b7f3140c20bd" providerId="ADAL" clId="{A9E2F2F9-6197-46C0-AC96-BD5AD71C2E4C}" dt="2023-05-05T17:21:59.419" v="1783" actId="115"/>
          <ac:spMkLst>
            <pc:docMk/>
            <pc:sldMk cId="792686053" sldId="297"/>
            <ac:spMk id="3" creationId="{3355ABA1-EAEE-4528-E5D8-D8CA7D549885}"/>
          </ac:spMkLst>
        </pc:spChg>
        <pc:spChg chg="mod">
          <ac:chgData name="Brenden Eum" userId="44ab4693-4e2c-41e8-b41c-b7f3140c20bd" providerId="ADAL" clId="{A9E2F2F9-6197-46C0-AC96-BD5AD71C2E4C}" dt="2023-05-05T16:27:05.838" v="1139" actId="1036"/>
          <ac:spMkLst>
            <pc:docMk/>
            <pc:sldMk cId="792686053" sldId="297"/>
            <ac:spMk id="9" creationId="{2902B453-F629-EF70-3755-103614BB2837}"/>
          </ac:spMkLst>
        </pc:spChg>
        <pc:grpChg chg="del mod">
          <ac:chgData name="Brenden Eum" userId="44ab4693-4e2c-41e8-b41c-b7f3140c20bd" providerId="ADAL" clId="{A9E2F2F9-6197-46C0-AC96-BD5AD71C2E4C}" dt="2023-05-05T19:03:15.686" v="1896" actId="478"/>
          <ac:grpSpMkLst>
            <pc:docMk/>
            <pc:sldMk cId="792686053" sldId="297"/>
            <ac:grpSpMk id="17" creationId="{5A3DBDF0-0573-26CE-00AF-424D4DAB3C91}"/>
          </ac:grpSpMkLst>
        </pc:grpChg>
        <pc:picChg chg="mod">
          <ac:chgData name="Brenden Eum" userId="44ab4693-4e2c-41e8-b41c-b7f3140c20bd" providerId="ADAL" clId="{A9E2F2F9-6197-46C0-AC96-BD5AD71C2E4C}" dt="2023-05-05T16:27:05.838" v="1139" actId="1036"/>
          <ac:picMkLst>
            <pc:docMk/>
            <pc:sldMk cId="792686053" sldId="297"/>
            <ac:picMk id="5" creationId="{0A67B7A1-8D67-C51A-B046-28634A8ADBE1}"/>
          </ac:picMkLst>
        </pc:picChg>
      </pc:sldChg>
      <pc:sldChg chg="addSp delSp modSp add del mod modAnim">
        <pc:chgData name="Brenden Eum" userId="44ab4693-4e2c-41e8-b41c-b7f3140c20bd" providerId="ADAL" clId="{A9E2F2F9-6197-46C0-AC96-BD5AD71C2E4C}" dt="2023-05-13T21:32:02.443" v="2271" actId="47"/>
        <pc:sldMkLst>
          <pc:docMk/>
          <pc:sldMk cId="765900389" sldId="298"/>
        </pc:sldMkLst>
        <pc:spChg chg="mod">
          <ac:chgData name="Brenden Eum" userId="44ab4693-4e2c-41e8-b41c-b7f3140c20bd" providerId="ADAL" clId="{A9E2F2F9-6197-46C0-AC96-BD5AD71C2E4C}" dt="2023-05-05T16:27:44.721" v="1150" actId="20577"/>
          <ac:spMkLst>
            <pc:docMk/>
            <pc:sldMk cId="765900389" sldId="298"/>
            <ac:spMk id="2" creationId="{D1CFFC88-9E87-EB19-1966-6A1C952E2C61}"/>
          </ac:spMkLst>
        </pc:spChg>
        <pc:spChg chg="mod">
          <ac:chgData name="Brenden Eum" userId="44ab4693-4e2c-41e8-b41c-b7f3140c20bd" providerId="ADAL" clId="{A9E2F2F9-6197-46C0-AC96-BD5AD71C2E4C}" dt="2023-05-05T16:27:48.491" v="1152" actId="20577"/>
          <ac:spMkLst>
            <pc:docMk/>
            <pc:sldMk cId="765900389" sldId="298"/>
            <ac:spMk id="3" creationId="{D4F7913F-C9B3-8202-6D12-34A28E82B5EC}"/>
          </ac:spMkLst>
        </pc:spChg>
        <pc:spChg chg="mod">
          <ac:chgData name="Brenden Eum" userId="44ab4693-4e2c-41e8-b41c-b7f3140c20bd" providerId="ADAL" clId="{A9E2F2F9-6197-46C0-AC96-BD5AD71C2E4C}" dt="2023-05-05T17:22:05.846" v="1787" actId="115"/>
          <ac:spMkLst>
            <pc:docMk/>
            <pc:sldMk cId="765900389" sldId="298"/>
            <ac:spMk id="4" creationId="{ED85FEBE-F7A0-4C94-0AC0-86FE1ED05A13}"/>
          </ac:spMkLst>
        </pc:spChg>
        <pc:spChg chg="mod">
          <ac:chgData name="Brenden Eum" userId="44ab4693-4e2c-41e8-b41c-b7f3140c20bd" providerId="ADAL" clId="{A9E2F2F9-6197-46C0-AC96-BD5AD71C2E4C}" dt="2023-05-05T16:27:50.523" v="1153" actId="1076"/>
          <ac:spMkLst>
            <pc:docMk/>
            <pc:sldMk cId="765900389" sldId="298"/>
            <ac:spMk id="9" creationId="{A45C29C6-8086-489D-8CBF-ED5797B7C247}"/>
          </ac:spMkLst>
        </pc:spChg>
        <pc:spChg chg="add del mod">
          <ac:chgData name="Brenden Eum" userId="44ab4693-4e2c-41e8-b41c-b7f3140c20bd" providerId="ADAL" clId="{A9E2F2F9-6197-46C0-AC96-BD5AD71C2E4C}" dt="2023-05-13T21:30:29.316" v="2228"/>
          <ac:spMkLst>
            <pc:docMk/>
            <pc:sldMk cId="765900389" sldId="298"/>
            <ac:spMk id="10" creationId="{07D4C6CF-7CE9-A417-91C8-182397103084}"/>
          </ac:spMkLst>
        </pc:spChg>
        <pc:cxnChg chg="mod">
          <ac:chgData name="Brenden Eum" userId="44ab4693-4e2c-41e8-b41c-b7f3140c20bd" providerId="ADAL" clId="{A9E2F2F9-6197-46C0-AC96-BD5AD71C2E4C}" dt="2023-05-05T16:28:10.397" v="1154" actId="14100"/>
          <ac:cxnSpMkLst>
            <pc:docMk/>
            <pc:sldMk cId="765900389" sldId="298"/>
            <ac:cxnSpMk id="11" creationId="{E094713C-BF1A-E220-BB27-30B2C434F071}"/>
          </ac:cxnSpMkLst>
        </pc:cxnChg>
      </pc:sldChg>
      <pc:sldChg chg="modSp add del mod">
        <pc:chgData name="Brenden Eum" userId="44ab4693-4e2c-41e8-b41c-b7f3140c20bd" providerId="ADAL" clId="{A9E2F2F9-6197-46C0-AC96-BD5AD71C2E4C}" dt="2023-05-13T21:34:48.562" v="2308" actId="47"/>
        <pc:sldMkLst>
          <pc:docMk/>
          <pc:sldMk cId="299772779" sldId="299"/>
        </pc:sldMkLst>
        <pc:spChg chg="mod">
          <ac:chgData name="Brenden Eum" userId="44ab4693-4e2c-41e8-b41c-b7f3140c20bd" providerId="ADAL" clId="{A9E2F2F9-6197-46C0-AC96-BD5AD71C2E4C}" dt="2023-05-05T16:32:50.502" v="1204" actId="20577"/>
          <ac:spMkLst>
            <pc:docMk/>
            <pc:sldMk cId="299772779" sldId="299"/>
            <ac:spMk id="2" creationId="{D1CFFC88-9E87-EB19-1966-6A1C952E2C61}"/>
          </ac:spMkLst>
        </pc:spChg>
        <pc:spChg chg="mod">
          <ac:chgData name="Brenden Eum" userId="44ab4693-4e2c-41e8-b41c-b7f3140c20bd" providerId="ADAL" clId="{A9E2F2F9-6197-46C0-AC96-BD5AD71C2E4C}" dt="2023-05-05T16:32:57.956" v="1211" actId="20577"/>
          <ac:spMkLst>
            <pc:docMk/>
            <pc:sldMk cId="299772779" sldId="299"/>
            <ac:spMk id="3" creationId="{D4F7913F-C9B3-8202-6D12-34A28E82B5EC}"/>
          </ac:spMkLst>
        </pc:spChg>
        <pc:spChg chg="mod">
          <ac:chgData name="Brenden Eum" userId="44ab4693-4e2c-41e8-b41c-b7f3140c20bd" providerId="ADAL" clId="{A9E2F2F9-6197-46C0-AC96-BD5AD71C2E4C}" dt="2023-05-05T17:22:18.880" v="1797" actId="115"/>
          <ac:spMkLst>
            <pc:docMk/>
            <pc:sldMk cId="299772779" sldId="299"/>
            <ac:spMk id="4" creationId="{ED85FEBE-F7A0-4C94-0AC0-86FE1ED05A13}"/>
          </ac:spMkLst>
        </pc:spChg>
        <pc:spChg chg="mod">
          <ac:chgData name="Brenden Eum" userId="44ab4693-4e2c-41e8-b41c-b7f3140c20bd" providerId="ADAL" clId="{A9E2F2F9-6197-46C0-AC96-BD5AD71C2E4C}" dt="2023-05-05T03:20:35.651" v="276" actId="122"/>
          <ac:spMkLst>
            <pc:docMk/>
            <pc:sldMk cId="299772779" sldId="299"/>
            <ac:spMk id="6" creationId="{CF1824BB-6392-421F-348E-B2961BDED9F1}"/>
          </ac:spMkLst>
        </pc:spChg>
        <pc:spChg chg="mod">
          <ac:chgData name="Brenden Eum" userId="44ab4693-4e2c-41e8-b41c-b7f3140c20bd" providerId="ADAL" clId="{A9E2F2F9-6197-46C0-AC96-BD5AD71C2E4C}" dt="2023-05-05T16:32:56.069" v="1209" actId="1076"/>
          <ac:spMkLst>
            <pc:docMk/>
            <pc:sldMk cId="299772779" sldId="299"/>
            <ac:spMk id="9" creationId="{A45C29C6-8086-489D-8CBF-ED5797B7C247}"/>
          </ac:spMkLst>
        </pc:spChg>
      </pc:sldChg>
      <pc:sldChg chg="modSp add mod">
        <pc:chgData name="Brenden Eum" userId="44ab4693-4e2c-41e8-b41c-b7f3140c20bd" providerId="ADAL" clId="{A9E2F2F9-6197-46C0-AC96-BD5AD71C2E4C}" dt="2023-05-05T17:22:24.706" v="1801" actId="115"/>
        <pc:sldMkLst>
          <pc:docMk/>
          <pc:sldMk cId="3604623356" sldId="300"/>
        </pc:sldMkLst>
        <pc:spChg chg="mod">
          <ac:chgData name="Brenden Eum" userId="44ab4693-4e2c-41e8-b41c-b7f3140c20bd" providerId="ADAL" clId="{A9E2F2F9-6197-46C0-AC96-BD5AD71C2E4C}" dt="2023-05-05T16:33:27.102" v="1219" actId="20577"/>
          <ac:spMkLst>
            <pc:docMk/>
            <pc:sldMk cId="3604623356" sldId="300"/>
            <ac:spMk id="2" creationId="{83570775-0EAC-9594-330E-6A4FD60FCE00}"/>
          </ac:spMkLst>
        </pc:spChg>
        <pc:spChg chg="mod">
          <ac:chgData name="Brenden Eum" userId="44ab4693-4e2c-41e8-b41c-b7f3140c20bd" providerId="ADAL" clId="{A9E2F2F9-6197-46C0-AC96-BD5AD71C2E4C}" dt="2023-05-05T17:22:24.706" v="1801" actId="115"/>
          <ac:spMkLst>
            <pc:docMk/>
            <pc:sldMk cId="3604623356" sldId="300"/>
            <ac:spMk id="3" creationId="{967C5591-4A87-03CF-AD6E-20B2441EBEDE}"/>
          </ac:spMkLst>
        </pc:spChg>
        <pc:spChg chg="mod">
          <ac:chgData name="Brenden Eum" userId="44ab4693-4e2c-41e8-b41c-b7f3140c20bd" providerId="ADAL" clId="{A9E2F2F9-6197-46C0-AC96-BD5AD71C2E4C}" dt="2023-05-05T16:34:24.959" v="1223" actId="20577"/>
          <ac:spMkLst>
            <pc:docMk/>
            <pc:sldMk cId="3604623356" sldId="300"/>
            <ac:spMk id="7" creationId="{9FF455D5-09ED-B3A9-A575-F55CA93ABAFF}"/>
          </ac:spMkLst>
        </pc:spChg>
        <pc:spChg chg="mod">
          <ac:chgData name="Brenden Eum" userId="44ab4693-4e2c-41e8-b41c-b7f3140c20bd" providerId="ADAL" clId="{A9E2F2F9-6197-46C0-AC96-BD5AD71C2E4C}" dt="2023-05-05T16:34:27.296" v="1225" actId="20577"/>
          <ac:spMkLst>
            <pc:docMk/>
            <pc:sldMk cId="3604623356" sldId="300"/>
            <ac:spMk id="8" creationId="{C508BFFC-5912-FE36-BE61-0E994262FC43}"/>
          </ac:spMkLst>
        </pc:spChg>
      </pc:sldChg>
      <pc:sldChg chg="modSp add del mod">
        <pc:chgData name="Brenden Eum" userId="44ab4693-4e2c-41e8-b41c-b7f3140c20bd" providerId="ADAL" clId="{A9E2F2F9-6197-46C0-AC96-BD5AD71C2E4C}" dt="2023-05-13T21:39:20.555" v="2358" actId="47"/>
        <pc:sldMkLst>
          <pc:docMk/>
          <pc:sldMk cId="3092600892" sldId="301"/>
        </pc:sldMkLst>
        <pc:spChg chg="mod">
          <ac:chgData name="Brenden Eum" userId="44ab4693-4e2c-41e8-b41c-b7f3140c20bd" providerId="ADAL" clId="{A9E2F2F9-6197-46C0-AC96-BD5AD71C2E4C}" dt="2023-05-05T16:38:25.913" v="1260" actId="20577"/>
          <ac:spMkLst>
            <pc:docMk/>
            <pc:sldMk cId="3092600892" sldId="301"/>
            <ac:spMk id="2" creationId="{D1CFFC88-9E87-EB19-1966-6A1C952E2C61}"/>
          </ac:spMkLst>
        </pc:spChg>
        <pc:spChg chg="mod">
          <ac:chgData name="Brenden Eum" userId="44ab4693-4e2c-41e8-b41c-b7f3140c20bd" providerId="ADAL" clId="{A9E2F2F9-6197-46C0-AC96-BD5AD71C2E4C}" dt="2023-05-05T16:38:50.324" v="1271" actId="20577"/>
          <ac:spMkLst>
            <pc:docMk/>
            <pc:sldMk cId="3092600892" sldId="301"/>
            <ac:spMk id="3" creationId="{D4F7913F-C9B3-8202-6D12-34A28E82B5EC}"/>
          </ac:spMkLst>
        </pc:spChg>
        <pc:spChg chg="mod">
          <ac:chgData name="Brenden Eum" userId="44ab4693-4e2c-41e8-b41c-b7f3140c20bd" providerId="ADAL" clId="{A9E2F2F9-6197-46C0-AC96-BD5AD71C2E4C}" dt="2023-05-05T17:22:33.187" v="1807" actId="115"/>
          <ac:spMkLst>
            <pc:docMk/>
            <pc:sldMk cId="3092600892" sldId="301"/>
            <ac:spMk id="4" creationId="{ED85FEBE-F7A0-4C94-0AC0-86FE1ED05A13}"/>
          </ac:spMkLst>
        </pc:spChg>
        <pc:spChg chg="mod">
          <ac:chgData name="Brenden Eum" userId="44ab4693-4e2c-41e8-b41c-b7f3140c20bd" providerId="ADAL" clId="{A9E2F2F9-6197-46C0-AC96-BD5AD71C2E4C}" dt="2023-05-05T16:38:36.881" v="1265" actId="1076"/>
          <ac:spMkLst>
            <pc:docMk/>
            <pc:sldMk cId="3092600892" sldId="301"/>
            <ac:spMk id="7" creationId="{32828685-2A9F-6306-5B71-CCB350EBC697}"/>
          </ac:spMkLst>
        </pc:spChg>
        <pc:spChg chg="mod">
          <ac:chgData name="Brenden Eum" userId="44ab4693-4e2c-41e8-b41c-b7f3140c20bd" providerId="ADAL" clId="{A9E2F2F9-6197-46C0-AC96-BD5AD71C2E4C}" dt="2023-05-05T16:38:52.419" v="1272" actId="1076"/>
          <ac:spMkLst>
            <pc:docMk/>
            <pc:sldMk cId="3092600892" sldId="301"/>
            <ac:spMk id="9" creationId="{A45C29C6-8086-489D-8CBF-ED5797B7C247}"/>
          </ac:spMkLst>
        </pc:spChg>
        <pc:spChg chg="mod ord">
          <ac:chgData name="Brenden Eum" userId="44ab4693-4e2c-41e8-b41c-b7f3140c20bd" providerId="ADAL" clId="{A9E2F2F9-6197-46C0-AC96-BD5AD71C2E4C}" dt="2023-05-05T03:20:30.802" v="275" actId="122"/>
          <ac:spMkLst>
            <pc:docMk/>
            <pc:sldMk cId="3092600892" sldId="301"/>
            <ac:spMk id="11" creationId="{2D3B3CC9-0093-B33F-FB65-6AB58DD9E044}"/>
          </ac:spMkLst>
        </pc:spChg>
        <pc:spChg chg="mod">
          <ac:chgData name="Brenden Eum" userId="44ab4693-4e2c-41e8-b41c-b7f3140c20bd" providerId="ADAL" clId="{A9E2F2F9-6197-46C0-AC96-BD5AD71C2E4C}" dt="2023-05-05T16:38:55.735" v="1273" actId="1076"/>
          <ac:spMkLst>
            <pc:docMk/>
            <pc:sldMk cId="3092600892" sldId="301"/>
            <ac:spMk id="12" creationId="{C57B576A-5ECE-3377-502B-4001329972E3}"/>
          </ac:spMkLst>
        </pc:spChg>
        <pc:spChg chg="mod">
          <ac:chgData name="Brenden Eum" userId="44ab4693-4e2c-41e8-b41c-b7f3140c20bd" providerId="ADAL" clId="{A9E2F2F9-6197-46C0-AC96-BD5AD71C2E4C}" dt="2023-05-05T16:38:41.958" v="1268" actId="20577"/>
          <ac:spMkLst>
            <pc:docMk/>
            <pc:sldMk cId="3092600892" sldId="301"/>
            <ac:spMk id="15" creationId="{BF5A795F-0075-4972-98E6-F6066DE86BB0}"/>
          </ac:spMkLst>
        </pc:spChg>
      </pc:sldChg>
      <pc:sldChg chg="modSp add del mod">
        <pc:chgData name="Brenden Eum" userId="44ab4693-4e2c-41e8-b41c-b7f3140c20bd" providerId="ADAL" clId="{A9E2F2F9-6197-46C0-AC96-BD5AD71C2E4C}" dt="2023-05-13T21:50:50.779" v="2761" actId="47"/>
        <pc:sldMkLst>
          <pc:docMk/>
          <pc:sldMk cId="628966404" sldId="302"/>
        </pc:sldMkLst>
        <pc:spChg chg="mod">
          <ac:chgData name="Brenden Eum" userId="44ab4693-4e2c-41e8-b41c-b7f3140c20bd" providerId="ADAL" clId="{A9E2F2F9-6197-46C0-AC96-BD5AD71C2E4C}" dt="2023-05-05T16:43:15.419" v="1304" actId="20577"/>
          <ac:spMkLst>
            <pc:docMk/>
            <pc:sldMk cId="628966404" sldId="302"/>
            <ac:spMk id="2" creationId="{D1CFFC88-9E87-EB19-1966-6A1C952E2C61}"/>
          </ac:spMkLst>
        </pc:spChg>
        <pc:spChg chg="mod">
          <ac:chgData name="Brenden Eum" userId="44ab4693-4e2c-41e8-b41c-b7f3140c20bd" providerId="ADAL" clId="{A9E2F2F9-6197-46C0-AC96-BD5AD71C2E4C}" dt="2023-05-05T16:43:10.186" v="1302" actId="20577"/>
          <ac:spMkLst>
            <pc:docMk/>
            <pc:sldMk cId="628966404" sldId="302"/>
            <ac:spMk id="3" creationId="{D4F7913F-C9B3-8202-6D12-34A28E82B5EC}"/>
          </ac:spMkLst>
        </pc:spChg>
        <pc:spChg chg="mod">
          <ac:chgData name="Brenden Eum" userId="44ab4693-4e2c-41e8-b41c-b7f3140c20bd" providerId="ADAL" clId="{A9E2F2F9-6197-46C0-AC96-BD5AD71C2E4C}" dt="2023-05-05T17:22:43.439" v="1813" actId="115"/>
          <ac:spMkLst>
            <pc:docMk/>
            <pc:sldMk cId="628966404" sldId="302"/>
            <ac:spMk id="4" creationId="{ED85FEBE-F7A0-4C94-0AC0-86FE1ED05A13}"/>
          </ac:spMkLst>
        </pc:spChg>
        <pc:spChg chg="ord">
          <ac:chgData name="Brenden Eum" userId="44ab4693-4e2c-41e8-b41c-b7f3140c20bd" providerId="ADAL" clId="{A9E2F2F9-6197-46C0-AC96-BD5AD71C2E4C}" dt="2023-05-05T03:22:22.850" v="286" actId="170"/>
          <ac:spMkLst>
            <pc:docMk/>
            <pc:sldMk cId="628966404" sldId="302"/>
            <ac:spMk id="13" creationId="{834CEBF6-C386-F4A3-9919-F93388A47222}"/>
          </ac:spMkLst>
        </pc:spChg>
        <pc:cxnChg chg="mod">
          <ac:chgData name="Brenden Eum" userId="44ab4693-4e2c-41e8-b41c-b7f3140c20bd" providerId="ADAL" clId="{A9E2F2F9-6197-46C0-AC96-BD5AD71C2E4C}" dt="2023-05-05T03:22:15.079" v="280" actId="14100"/>
          <ac:cxnSpMkLst>
            <pc:docMk/>
            <pc:sldMk cId="628966404" sldId="302"/>
            <ac:cxnSpMk id="10" creationId="{FACCFD8C-09EB-3FED-93C5-F7A6B90EB30D}"/>
          </ac:cxnSpMkLst>
        </pc:cxnChg>
      </pc:sldChg>
      <pc:sldChg chg="addSp delSp modSp add del mod addAnim delAnim modAnim">
        <pc:chgData name="Brenden Eum" userId="44ab4693-4e2c-41e8-b41c-b7f3140c20bd" providerId="ADAL" clId="{A9E2F2F9-6197-46C0-AC96-BD5AD71C2E4C}" dt="2023-05-05T16:06:33.828" v="772" actId="47"/>
        <pc:sldMkLst>
          <pc:docMk/>
          <pc:sldMk cId="286648806" sldId="303"/>
        </pc:sldMkLst>
        <pc:spChg chg="mod">
          <ac:chgData name="Brenden Eum" userId="44ab4693-4e2c-41e8-b41c-b7f3140c20bd" providerId="ADAL" clId="{A9E2F2F9-6197-46C0-AC96-BD5AD71C2E4C}" dt="2023-05-05T16:05:43.190" v="766" actId="121"/>
          <ac:spMkLst>
            <pc:docMk/>
            <pc:sldMk cId="286648806" sldId="303"/>
            <ac:spMk id="6" creationId="{6A116A10-9C7C-408B-B4FE-C7239B4FE726}"/>
          </ac:spMkLst>
        </pc:spChg>
        <pc:spChg chg="mod">
          <ac:chgData name="Brenden Eum" userId="44ab4693-4e2c-41e8-b41c-b7f3140c20bd" providerId="ADAL" clId="{A9E2F2F9-6197-46C0-AC96-BD5AD71C2E4C}" dt="2023-05-05T16:05:38.242" v="765" actId="20577"/>
          <ac:spMkLst>
            <pc:docMk/>
            <pc:sldMk cId="286648806" sldId="303"/>
            <ac:spMk id="8" creationId="{470778BB-EBDD-D93F-35A1-4FA396569EF1}"/>
          </ac:spMkLst>
        </pc:spChg>
        <pc:spChg chg="mod">
          <ac:chgData name="Brenden Eum" userId="44ab4693-4e2c-41e8-b41c-b7f3140c20bd" providerId="ADAL" clId="{A9E2F2F9-6197-46C0-AC96-BD5AD71C2E4C}" dt="2023-05-05T16:05:33.628" v="761" actId="20577"/>
          <ac:spMkLst>
            <pc:docMk/>
            <pc:sldMk cId="286648806" sldId="303"/>
            <ac:spMk id="11" creationId="{2AE1BE78-3799-CE29-AACE-C4324458B30A}"/>
          </ac:spMkLst>
        </pc:spChg>
        <pc:spChg chg="add del">
          <ac:chgData name="Brenden Eum" userId="44ab4693-4e2c-41e8-b41c-b7f3140c20bd" providerId="ADAL" clId="{A9E2F2F9-6197-46C0-AC96-BD5AD71C2E4C}" dt="2023-05-05T16:04:09.749" v="742" actId="478"/>
          <ac:spMkLst>
            <pc:docMk/>
            <pc:sldMk cId="286648806" sldId="303"/>
            <ac:spMk id="12" creationId="{A8471ACC-44FB-AF0A-B475-1F79C97BC56F}"/>
          </ac:spMkLst>
        </pc:spChg>
        <pc:spChg chg="add del">
          <ac:chgData name="Brenden Eum" userId="44ab4693-4e2c-41e8-b41c-b7f3140c20bd" providerId="ADAL" clId="{A9E2F2F9-6197-46C0-AC96-BD5AD71C2E4C}" dt="2023-05-05T16:04:10.526" v="743" actId="478"/>
          <ac:spMkLst>
            <pc:docMk/>
            <pc:sldMk cId="286648806" sldId="303"/>
            <ac:spMk id="13" creationId="{AAE9D598-5C13-E2C4-DA88-4013266EA639}"/>
          </ac:spMkLst>
        </pc:spChg>
        <pc:spChg chg="mod">
          <ac:chgData name="Brenden Eum" userId="44ab4693-4e2c-41e8-b41c-b7f3140c20bd" providerId="ADAL" clId="{A9E2F2F9-6197-46C0-AC96-BD5AD71C2E4C}" dt="2023-05-05T16:05:22.098" v="753" actId="113"/>
          <ac:spMkLst>
            <pc:docMk/>
            <pc:sldMk cId="286648806" sldId="303"/>
            <ac:spMk id="21" creationId="{38FE57A8-E433-0BD4-F406-3DA277FFF394}"/>
          </ac:spMkLst>
        </pc:spChg>
      </pc:sldChg>
      <pc:sldChg chg="modSp add mod modAnim">
        <pc:chgData name="Brenden Eum" userId="44ab4693-4e2c-41e8-b41c-b7f3140c20bd" providerId="ADAL" clId="{A9E2F2F9-6197-46C0-AC96-BD5AD71C2E4C}" dt="2023-05-05T18:55:19.815" v="1894"/>
        <pc:sldMkLst>
          <pc:docMk/>
          <pc:sldMk cId="3976066878" sldId="304"/>
        </pc:sldMkLst>
        <pc:spChg chg="mod">
          <ac:chgData name="Brenden Eum" userId="44ab4693-4e2c-41e8-b41c-b7f3140c20bd" providerId="ADAL" clId="{A9E2F2F9-6197-46C0-AC96-BD5AD71C2E4C}" dt="2023-05-05T16:13:52.369" v="996" actId="20577"/>
          <ac:spMkLst>
            <pc:docMk/>
            <pc:sldMk cId="3976066878" sldId="304"/>
            <ac:spMk id="2" creationId="{4AE12FB2-A71C-3583-36E9-7967FADBA99D}"/>
          </ac:spMkLst>
        </pc:spChg>
        <pc:spChg chg="mod">
          <ac:chgData name="Brenden Eum" userId="44ab4693-4e2c-41e8-b41c-b7f3140c20bd" providerId="ADAL" clId="{A9E2F2F9-6197-46C0-AC96-BD5AD71C2E4C}" dt="2023-05-05T17:21:09.904" v="1759" actId="115"/>
          <ac:spMkLst>
            <pc:docMk/>
            <pc:sldMk cId="3976066878" sldId="304"/>
            <ac:spMk id="4" creationId="{C8B6FEE7-C2D2-78D8-809E-1B6F7E1B480F}"/>
          </ac:spMkLst>
        </pc:spChg>
        <pc:spChg chg="mod">
          <ac:chgData name="Brenden Eum" userId="44ab4693-4e2c-41e8-b41c-b7f3140c20bd" providerId="ADAL" clId="{A9E2F2F9-6197-46C0-AC96-BD5AD71C2E4C}" dt="2023-05-05T16:13:57.751" v="997" actId="121"/>
          <ac:spMkLst>
            <pc:docMk/>
            <pc:sldMk cId="3976066878" sldId="304"/>
            <ac:spMk id="7" creationId="{9D4CEB45-E145-7B68-2223-C4C1E1CB4700}"/>
          </ac:spMkLst>
        </pc:spChg>
      </pc:sldChg>
      <pc:sldChg chg="addSp delSp modSp new mod">
        <pc:chgData name="Brenden Eum" userId="44ab4693-4e2c-41e8-b41c-b7f3140c20bd" providerId="ADAL" clId="{A9E2F2F9-6197-46C0-AC96-BD5AD71C2E4C}" dt="2023-05-05T17:21:35.455" v="1773" actId="115"/>
        <pc:sldMkLst>
          <pc:docMk/>
          <pc:sldMk cId="3533090142" sldId="305"/>
        </pc:sldMkLst>
        <pc:spChg chg="mod">
          <ac:chgData name="Brenden Eum" userId="44ab4693-4e2c-41e8-b41c-b7f3140c20bd" providerId="ADAL" clId="{A9E2F2F9-6197-46C0-AC96-BD5AD71C2E4C}" dt="2023-05-05T03:16:02.715" v="92" actId="20577"/>
          <ac:spMkLst>
            <pc:docMk/>
            <pc:sldMk cId="3533090142" sldId="305"/>
            <ac:spMk id="2" creationId="{6D14ECC1-1B4B-261F-6A44-26B04DAA16E0}"/>
          </ac:spMkLst>
        </pc:spChg>
        <pc:spChg chg="mod">
          <ac:chgData name="Brenden Eum" userId="44ab4693-4e2c-41e8-b41c-b7f3140c20bd" providerId="ADAL" clId="{A9E2F2F9-6197-46C0-AC96-BD5AD71C2E4C}" dt="2023-05-05T03:17:53.135" v="246" actId="14100"/>
          <ac:spMkLst>
            <pc:docMk/>
            <pc:sldMk cId="3533090142" sldId="305"/>
            <ac:spMk id="3" creationId="{EAC66694-1CF4-EF4E-F444-287E576DBC4E}"/>
          </ac:spMkLst>
        </pc:spChg>
        <pc:spChg chg="mod">
          <ac:chgData name="Brenden Eum" userId="44ab4693-4e2c-41e8-b41c-b7f3140c20bd" providerId="ADAL" clId="{A9E2F2F9-6197-46C0-AC96-BD5AD71C2E4C}" dt="2023-05-05T17:21:35.455" v="1773" actId="115"/>
          <ac:spMkLst>
            <pc:docMk/>
            <pc:sldMk cId="3533090142" sldId="305"/>
            <ac:spMk id="4" creationId="{EA62616A-8DDF-ABD9-E985-52BA2F5EDFBA}"/>
          </ac:spMkLst>
        </pc:spChg>
        <pc:spChg chg="add del mod">
          <ac:chgData name="Brenden Eum" userId="44ab4693-4e2c-41e8-b41c-b7f3140c20bd" providerId="ADAL" clId="{A9E2F2F9-6197-46C0-AC96-BD5AD71C2E4C}" dt="2023-05-05T03:17:52.740" v="245"/>
          <ac:spMkLst>
            <pc:docMk/>
            <pc:sldMk cId="3533090142" sldId="305"/>
            <ac:spMk id="6" creationId="{AF86468C-00EA-60D0-A3D6-9A642427DE49}"/>
          </ac:spMkLst>
        </pc:spChg>
      </pc:sldChg>
      <pc:sldChg chg="addSp delSp modSp add mod delAnim modAnim">
        <pc:chgData name="Brenden Eum" userId="44ab4693-4e2c-41e8-b41c-b7f3140c20bd" providerId="ADAL" clId="{A9E2F2F9-6197-46C0-AC96-BD5AD71C2E4C}" dt="2023-05-13T22:01:30.297" v="3037" actId="14100"/>
        <pc:sldMkLst>
          <pc:docMk/>
          <pc:sldMk cId="2492311432" sldId="306"/>
        </pc:sldMkLst>
        <pc:spChg chg="mod">
          <ac:chgData name="Brenden Eum" userId="44ab4693-4e2c-41e8-b41c-b7f3140c20bd" providerId="ADAL" clId="{A9E2F2F9-6197-46C0-AC96-BD5AD71C2E4C}" dt="2023-05-05T16:27:21.563" v="1144"/>
          <ac:spMkLst>
            <pc:docMk/>
            <pc:sldMk cId="2492311432" sldId="306"/>
            <ac:spMk id="2" creationId="{B2AB6FE3-A7C0-A5B3-9778-086EC3BCE903}"/>
          </ac:spMkLst>
        </pc:spChg>
        <pc:spChg chg="mod">
          <ac:chgData name="Brenden Eum" userId="44ab4693-4e2c-41e8-b41c-b7f3140c20bd" providerId="ADAL" clId="{A9E2F2F9-6197-46C0-AC96-BD5AD71C2E4C}" dt="2023-05-05T17:22:02.275" v="1785" actId="115"/>
          <ac:spMkLst>
            <pc:docMk/>
            <pc:sldMk cId="2492311432" sldId="306"/>
            <ac:spMk id="3" creationId="{3355ABA1-EAEE-4528-E5D8-D8CA7D549885}"/>
          </ac:spMkLst>
        </pc:spChg>
        <pc:spChg chg="mod">
          <ac:chgData name="Brenden Eum" userId="44ab4693-4e2c-41e8-b41c-b7f3140c20bd" providerId="ADAL" clId="{A9E2F2F9-6197-46C0-AC96-BD5AD71C2E4C}" dt="2023-05-05T16:27:17.446" v="1143" actId="20577"/>
          <ac:spMkLst>
            <pc:docMk/>
            <pc:sldMk cId="2492311432" sldId="306"/>
            <ac:spMk id="9" creationId="{2902B453-F629-EF70-3755-103614BB2837}"/>
          </ac:spMkLst>
        </pc:spChg>
        <pc:grpChg chg="del">
          <ac:chgData name="Brenden Eum" userId="44ab4693-4e2c-41e8-b41c-b7f3140c20bd" providerId="ADAL" clId="{A9E2F2F9-6197-46C0-AC96-BD5AD71C2E4C}" dt="2023-05-05T19:03:38.830" v="1897" actId="478"/>
          <ac:grpSpMkLst>
            <pc:docMk/>
            <pc:sldMk cId="2492311432" sldId="306"/>
            <ac:grpSpMk id="14" creationId="{73BF7EE9-BD0F-A76B-5102-94BB4D5FC039}"/>
          </ac:grpSpMkLst>
        </pc:grpChg>
        <pc:picChg chg="add mod">
          <ac:chgData name="Brenden Eum" userId="44ab4693-4e2c-41e8-b41c-b7f3140c20bd" providerId="ADAL" clId="{A9E2F2F9-6197-46C0-AC96-BD5AD71C2E4C}" dt="2023-05-13T22:01:30.297" v="3037" actId="14100"/>
          <ac:picMkLst>
            <pc:docMk/>
            <pc:sldMk cId="2492311432" sldId="306"/>
            <ac:picMk id="6" creationId="{D4477EFB-61E7-CCE2-DA63-CCC419FDACBB}"/>
          </ac:picMkLst>
        </pc:picChg>
      </pc:sldChg>
      <pc:sldChg chg="modSp add del mod">
        <pc:chgData name="Brenden Eum" userId="44ab4693-4e2c-41e8-b41c-b7f3140c20bd" providerId="ADAL" clId="{A9E2F2F9-6197-46C0-AC96-BD5AD71C2E4C}" dt="2023-05-05T16:27:34.214" v="1146" actId="47"/>
        <pc:sldMkLst>
          <pc:docMk/>
          <pc:sldMk cId="3722871119" sldId="307"/>
        </pc:sldMkLst>
        <pc:spChg chg="mod">
          <ac:chgData name="Brenden Eum" userId="44ab4693-4e2c-41e8-b41c-b7f3140c20bd" providerId="ADAL" clId="{A9E2F2F9-6197-46C0-AC96-BD5AD71C2E4C}" dt="2023-05-05T16:27:26.707" v="1145"/>
          <ac:spMkLst>
            <pc:docMk/>
            <pc:sldMk cId="3722871119" sldId="307"/>
            <ac:spMk id="2" creationId="{B2AB6FE3-A7C0-A5B3-9778-086EC3BCE903}"/>
          </ac:spMkLst>
        </pc:spChg>
      </pc:sldChg>
      <pc:sldChg chg="add del">
        <pc:chgData name="Brenden Eum" userId="44ab4693-4e2c-41e8-b41c-b7f3140c20bd" providerId="ADAL" clId="{A9E2F2F9-6197-46C0-AC96-BD5AD71C2E4C}" dt="2023-05-05T03:18:46.405" v="249" actId="47"/>
        <pc:sldMkLst>
          <pc:docMk/>
          <pc:sldMk cId="2028754711" sldId="308"/>
        </pc:sldMkLst>
      </pc:sldChg>
      <pc:sldChg chg="add del">
        <pc:chgData name="Brenden Eum" userId="44ab4693-4e2c-41e8-b41c-b7f3140c20bd" providerId="ADAL" clId="{A9E2F2F9-6197-46C0-AC96-BD5AD71C2E4C}" dt="2023-05-05T03:24:19.563" v="290" actId="47"/>
        <pc:sldMkLst>
          <pc:docMk/>
          <pc:sldMk cId="4275935050" sldId="308"/>
        </pc:sldMkLst>
      </pc:sldChg>
      <pc:sldChg chg="modSp add mod ord modAnim">
        <pc:chgData name="Brenden Eum" userId="44ab4693-4e2c-41e8-b41c-b7f3140c20bd" providerId="ADAL" clId="{A9E2F2F9-6197-46C0-AC96-BD5AD71C2E4C}" dt="2023-05-05T17:22:56.779" v="1819" actId="115"/>
        <pc:sldMkLst>
          <pc:docMk/>
          <pc:sldMk cId="2549262463" sldId="317"/>
        </pc:sldMkLst>
        <pc:spChg chg="mod">
          <ac:chgData name="Brenden Eum" userId="44ab4693-4e2c-41e8-b41c-b7f3140c20bd" providerId="ADAL" clId="{A9E2F2F9-6197-46C0-AC96-BD5AD71C2E4C}" dt="2023-05-05T17:22:56.779" v="1819" actId="115"/>
          <ac:spMkLst>
            <pc:docMk/>
            <pc:sldMk cId="2549262463" sldId="317"/>
            <ac:spMk id="2" creationId="{8D0E823F-E5CB-C758-4710-686ED50DC0EF}"/>
          </ac:spMkLst>
        </pc:spChg>
      </pc:sldChg>
      <pc:sldChg chg="modSp add mod ord modShow">
        <pc:chgData name="Brenden Eum" userId="44ab4693-4e2c-41e8-b41c-b7f3140c20bd" providerId="ADAL" clId="{A9E2F2F9-6197-46C0-AC96-BD5AD71C2E4C}" dt="2023-05-05T17:22:54.073" v="1817" actId="115"/>
        <pc:sldMkLst>
          <pc:docMk/>
          <pc:sldMk cId="1547742234" sldId="318"/>
        </pc:sldMkLst>
        <pc:spChg chg="mod">
          <ac:chgData name="Brenden Eum" userId="44ab4693-4e2c-41e8-b41c-b7f3140c20bd" providerId="ADAL" clId="{A9E2F2F9-6197-46C0-AC96-BD5AD71C2E4C}" dt="2023-05-05T17:22:54.073" v="1817" actId="115"/>
          <ac:spMkLst>
            <pc:docMk/>
            <pc:sldMk cId="1547742234" sldId="318"/>
            <ac:spMk id="2" creationId="{8D0E823F-E5CB-C758-4710-686ED50DC0EF}"/>
          </ac:spMkLst>
        </pc:spChg>
      </pc:sldChg>
      <pc:sldChg chg="modSp add mod">
        <pc:chgData name="Brenden Eum" userId="44ab4693-4e2c-41e8-b41c-b7f3140c20bd" providerId="ADAL" clId="{A9E2F2F9-6197-46C0-AC96-BD5AD71C2E4C}" dt="2023-05-05T17:23:11.921" v="1829" actId="115"/>
        <pc:sldMkLst>
          <pc:docMk/>
          <pc:sldMk cId="3506609979" sldId="319"/>
        </pc:sldMkLst>
        <pc:spChg chg="mod">
          <ac:chgData name="Brenden Eum" userId="44ab4693-4e2c-41e8-b41c-b7f3140c20bd" providerId="ADAL" clId="{A9E2F2F9-6197-46C0-AC96-BD5AD71C2E4C}" dt="2023-05-05T17:23:11.921" v="1829" actId="115"/>
          <ac:spMkLst>
            <pc:docMk/>
            <pc:sldMk cId="3506609979" sldId="319"/>
            <ac:spMk id="2" creationId="{8D0E823F-E5CB-C758-4710-686ED50DC0EF}"/>
          </ac:spMkLst>
        </pc:spChg>
      </pc:sldChg>
      <pc:sldChg chg="addSp modSp add mod">
        <pc:chgData name="Brenden Eum" userId="44ab4693-4e2c-41e8-b41c-b7f3140c20bd" providerId="ADAL" clId="{A9E2F2F9-6197-46C0-AC96-BD5AD71C2E4C}" dt="2023-05-13T22:48:03.964" v="3633" actId="1036"/>
        <pc:sldMkLst>
          <pc:docMk/>
          <pc:sldMk cId="1813961486" sldId="320"/>
        </pc:sldMkLst>
        <pc:spChg chg="mod">
          <ac:chgData name="Brenden Eum" userId="44ab4693-4e2c-41e8-b41c-b7f3140c20bd" providerId="ADAL" clId="{A9E2F2F9-6197-46C0-AC96-BD5AD71C2E4C}" dt="2023-05-05T17:23:14.702" v="1831" actId="115"/>
          <ac:spMkLst>
            <pc:docMk/>
            <pc:sldMk cId="1813961486" sldId="320"/>
            <ac:spMk id="2" creationId="{6CE632EA-7D34-1712-91B5-45F67CE29D91}"/>
          </ac:spMkLst>
        </pc:spChg>
        <pc:spChg chg="add mod">
          <ac:chgData name="Brenden Eum" userId="44ab4693-4e2c-41e8-b41c-b7f3140c20bd" providerId="ADAL" clId="{A9E2F2F9-6197-46C0-AC96-BD5AD71C2E4C}" dt="2023-05-13T22:46:18.639" v="3574" actId="14100"/>
          <ac:spMkLst>
            <pc:docMk/>
            <pc:sldMk cId="1813961486" sldId="320"/>
            <ac:spMk id="5" creationId="{42634EF8-2FFD-9266-98D0-14A408234206}"/>
          </ac:spMkLst>
        </pc:spChg>
        <pc:spChg chg="add mod">
          <ac:chgData name="Brenden Eum" userId="44ab4693-4e2c-41e8-b41c-b7f3140c20bd" providerId="ADAL" clId="{A9E2F2F9-6197-46C0-AC96-BD5AD71C2E4C}" dt="2023-05-13T22:47:37.124" v="3601" actId="1036"/>
          <ac:spMkLst>
            <pc:docMk/>
            <pc:sldMk cId="1813961486" sldId="320"/>
            <ac:spMk id="7" creationId="{E0FD5DE4-681B-6610-D656-8DB97D77F084}"/>
          </ac:spMkLst>
        </pc:spChg>
        <pc:spChg chg="add mod">
          <ac:chgData name="Brenden Eum" userId="44ab4693-4e2c-41e8-b41c-b7f3140c20bd" providerId="ADAL" clId="{A9E2F2F9-6197-46C0-AC96-BD5AD71C2E4C}" dt="2023-05-13T22:47:37.124" v="3601" actId="1036"/>
          <ac:spMkLst>
            <pc:docMk/>
            <pc:sldMk cId="1813961486" sldId="320"/>
            <ac:spMk id="10" creationId="{50FB9A9B-5523-E6A6-A750-5364AA832B57}"/>
          </ac:spMkLst>
        </pc:spChg>
        <pc:picChg chg="mod">
          <ac:chgData name="Brenden Eum" userId="44ab4693-4e2c-41e8-b41c-b7f3140c20bd" providerId="ADAL" clId="{A9E2F2F9-6197-46C0-AC96-BD5AD71C2E4C}" dt="2023-05-13T22:48:03.964" v="3633" actId="1036"/>
          <ac:picMkLst>
            <pc:docMk/>
            <pc:sldMk cId="1813961486" sldId="320"/>
            <ac:picMk id="6" creationId="{FF6D1675-8763-9B7D-40A3-9CD12A14D6AF}"/>
          </ac:picMkLst>
        </pc:picChg>
        <pc:picChg chg="mod">
          <ac:chgData name="Brenden Eum" userId="44ab4693-4e2c-41e8-b41c-b7f3140c20bd" providerId="ADAL" clId="{A9E2F2F9-6197-46C0-AC96-BD5AD71C2E4C}" dt="2023-05-13T22:48:03.964" v="3633" actId="1036"/>
          <ac:picMkLst>
            <pc:docMk/>
            <pc:sldMk cId="1813961486" sldId="320"/>
            <ac:picMk id="8" creationId="{0A32659E-72D3-8C5B-96BC-C7AD46531B61}"/>
          </ac:picMkLst>
        </pc:picChg>
        <pc:picChg chg="mod">
          <ac:chgData name="Brenden Eum" userId="44ab4693-4e2c-41e8-b41c-b7f3140c20bd" providerId="ADAL" clId="{A9E2F2F9-6197-46C0-AC96-BD5AD71C2E4C}" dt="2023-05-13T22:48:03.964" v="3633" actId="1036"/>
          <ac:picMkLst>
            <pc:docMk/>
            <pc:sldMk cId="1813961486" sldId="320"/>
            <ac:picMk id="5122" creationId="{DAC50E3B-1809-9A3D-BF8A-FED72DFBC648}"/>
          </ac:picMkLst>
        </pc:picChg>
      </pc:sldChg>
      <pc:sldChg chg="add del">
        <pc:chgData name="Brenden Eum" userId="44ab4693-4e2c-41e8-b41c-b7f3140c20bd" providerId="ADAL" clId="{A9E2F2F9-6197-46C0-AC96-BD5AD71C2E4C}" dt="2023-05-05T03:28:30.177" v="334"/>
        <pc:sldMkLst>
          <pc:docMk/>
          <pc:sldMk cId="1906922667" sldId="320"/>
        </pc:sldMkLst>
      </pc:sldChg>
      <pc:sldChg chg="add del">
        <pc:chgData name="Brenden Eum" userId="44ab4693-4e2c-41e8-b41c-b7f3140c20bd" providerId="ADAL" clId="{A9E2F2F9-6197-46C0-AC96-BD5AD71C2E4C}" dt="2023-05-05T03:28:30.177" v="334"/>
        <pc:sldMkLst>
          <pc:docMk/>
          <pc:sldMk cId="224062598" sldId="321"/>
        </pc:sldMkLst>
      </pc:sldChg>
      <pc:sldChg chg="addSp delSp modSp add mod modTransition modAnim">
        <pc:chgData name="Brenden Eum" userId="44ab4693-4e2c-41e8-b41c-b7f3140c20bd" providerId="ADAL" clId="{A9E2F2F9-6197-46C0-AC96-BD5AD71C2E4C}" dt="2023-05-14T03:31:05.320" v="4130" actId="20577"/>
        <pc:sldMkLst>
          <pc:docMk/>
          <pc:sldMk cId="304173115" sldId="321"/>
        </pc:sldMkLst>
        <pc:spChg chg="del mod">
          <ac:chgData name="Brenden Eum" userId="44ab4693-4e2c-41e8-b41c-b7f3140c20bd" providerId="ADAL" clId="{A9E2F2F9-6197-46C0-AC96-BD5AD71C2E4C}" dt="2023-05-13T22:51:58.315" v="3693" actId="478"/>
          <ac:spMkLst>
            <pc:docMk/>
            <pc:sldMk cId="304173115" sldId="321"/>
            <ac:spMk id="2" creationId="{B2AB6FE3-A7C0-A5B3-9778-086EC3BCE903}"/>
          </ac:spMkLst>
        </pc:spChg>
        <pc:spChg chg="mod">
          <ac:chgData name="Brenden Eum" userId="44ab4693-4e2c-41e8-b41c-b7f3140c20bd" providerId="ADAL" clId="{A9E2F2F9-6197-46C0-AC96-BD5AD71C2E4C}" dt="2023-05-05T17:23:22.828" v="1835" actId="115"/>
          <ac:spMkLst>
            <pc:docMk/>
            <pc:sldMk cId="304173115" sldId="321"/>
            <ac:spMk id="3" creationId="{3355ABA1-EAEE-4528-E5D8-D8CA7D549885}"/>
          </ac:spMkLst>
        </pc:spChg>
        <pc:spChg chg="mod topLvl">
          <ac:chgData name="Brenden Eum" userId="44ab4693-4e2c-41e8-b41c-b7f3140c20bd" providerId="ADAL" clId="{A9E2F2F9-6197-46C0-AC96-BD5AD71C2E4C}" dt="2023-05-14T03:27:25.860" v="4095" actId="165"/>
          <ac:spMkLst>
            <pc:docMk/>
            <pc:sldMk cId="304173115" sldId="321"/>
            <ac:spMk id="6" creationId="{09FC3C2A-4D66-939F-9485-5670AC0E99DF}"/>
          </ac:spMkLst>
        </pc:spChg>
        <pc:spChg chg="add del mod">
          <ac:chgData name="Brenden Eum" userId="44ab4693-4e2c-41e8-b41c-b7f3140c20bd" providerId="ADAL" clId="{A9E2F2F9-6197-46C0-AC96-BD5AD71C2E4C}" dt="2023-05-13T22:52:01.108" v="3696" actId="478"/>
          <ac:spMkLst>
            <pc:docMk/>
            <pc:sldMk cId="304173115" sldId="321"/>
            <ac:spMk id="7" creationId="{4FCFF581-89B9-3362-E00F-A55230A99F3F}"/>
          </ac:spMkLst>
        </pc:spChg>
        <pc:spChg chg="add del mod">
          <ac:chgData name="Brenden Eum" userId="44ab4693-4e2c-41e8-b41c-b7f3140c20bd" providerId="ADAL" clId="{A9E2F2F9-6197-46C0-AC96-BD5AD71C2E4C}" dt="2023-05-13T22:51:59.743" v="3695"/>
          <ac:spMkLst>
            <pc:docMk/>
            <pc:sldMk cId="304173115" sldId="321"/>
            <ac:spMk id="9" creationId="{BB4D851F-FB83-5712-0B50-E91B000901CB}"/>
          </ac:spMkLst>
        </pc:spChg>
        <pc:spChg chg="add del mod">
          <ac:chgData name="Brenden Eum" userId="44ab4693-4e2c-41e8-b41c-b7f3140c20bd" providerId="ADAL" clId="{A9E2F2F9-6197-46C0-AC96-BD5AD71C2E4C}" dt="2023-05-13T22:51:59.743" v="3695"/>
          <ac:spMkLst>
            <pc:docMk/>
            <pc:sldMk cId="304173115" sldId="321"/>
            <ac:spMk id="10" creationId="{FE85258A-AFEB-0A59-5827-21732E33984D}"/>
          </ac:spMkLst>
        </pc:spChg>
        <pc:spChg chg="add mod">
          <ac:chgData name="Brenden Eum" userId="44ab4693-4e2c-41e8-b41c-b7f3140c20bd" providerId="ADAL" clId="{A9E2F2F9-6197-46C0-AC96-BD5AD71C2E4C}" dt="2023-05-13T22:52:01.403" v="3697"/>
          <ac:spMkLst>
            <pc:docMk/>
            <pc:sldMk cId="304173115" sldId="321"/>
            <ac:spMk id="12" creationId="{B153555B-9835-22E2-6E01-0A9F765E9ACE}"/>
          </ac:spMkLst>
        </pc:spChg>
        <pc:spChg chg="add mod">
          <ac:chgData name="Brenden Eum" userId="44ab4693-4e2c-41e8-b41c-b7f3140c20bd" providerId="ADAL" clId="{A9E2F2F9-6197-46C0-AC96-BD5AD71C2E4C}" dt="2023-05-13T22:52:01.403" v="3697"/>
          <ac:spMkLst>
            <pc:docMk/>
            <pc:sldMk cId="304173115" sldId="321"/>
            <ac:spMk id="13" creationId="{431B3A9E-200F-6B43-51C4-54AEE0EA31ED}"/>
          </ac:spMkLst>
        </pc:spChg>
        <pc:spChg chg="add del mod">
          <ac:chgData name="Brenden Eum" userId="44ab4693-4e2c-41e8-b41c-b7f3140c20bd" providerId="ADAL" clId="{A9E2F2F9-6197-46C0-AC96-BD5AD71C2E4C}" dt="2023-05-13T22:56:52.106" v="3728"/>
          <ac:spMkLst>
            <pc:docMk/>
            <pc:sldMk cId="304173115" sldId="321"/>
            <ac:spMk id="16" creationId="{778F71AC-DE7E-870B-1107-0F7ACCFC8902}"/>
          </ac:spMkLst>
        </pc:spChg>
        <pc:spChg chg="add mod">
          <ac:chgData name="Brenden Eum" userId="44ab4693-4e2c-41e8-b41c-b7f3140c20bd" providerId="ADAL" clId="{A9E2F2F9-6197-46C0-AC96-BD5AD71C2E4C}" dt="2023-05-13T22:56:56.409" v="3730"/>
          <ac:spMkLst>
            <pc:docMk/>
            <pc:sldMk cId="304173115" sldId="321"/>
            <ac:spMk id="19" creationId="{F2AD6D6E-E2A6-3298-D692-7BE9BF98AD94}"/>
          </ac:spMkLst>
        </pc:spChg>
        <pc:spChg chg="mod topLvl">
          <ac:chgData name="Brenden Eum" userId="44ab4693-4e2c-41e8-b41c-b7f3140c20bd" providerId="ADAL" clId="{A9E2F2F9-6197-46C0-AC96-BD5AD71C2E4C}" dt="2023-05-14T03:27:25.860" v="4095" actId="165"/>
          <ac:spMkLst>
            <pc:docMk/>
            <pc:sldMk cId="304173115" sldId="321"/>
            <ac:spMk id="21" creationId="{941438A2-871E-F522-C9D3-F2117F72AFB2}"/>
          </ac:spMkLst>
        </pc:spChg>
        <pc:spChg chg="mod topLvl">
          <ac:chgData name="Brenden Eum" userId="44ab4693-4e2c-41e8-b41c-b7f3140c20bd" providerId="ADAL" clId="{A9E2F2F9-6197-46C0-AC96-BD5AD71C2E4C}" dt="2023-05-14T03:27:25.860" v="4095" actId="165"/>
          <ac:spMkLst>
            <pc:docMk/>
            <pc:sldMk cId="304173115" sldId="321"/>
            <ac:spMk id="22" creationId="{9195C198-2F83-D20A-4541-E165E63EEEE7}"/>
          </ac:spMkLst>
        </pc:spChg>
        <pc:spChg chg="mod topLvl">
          <ac:chgData name="Brenden Eum" userId="44ab4693-4e2c-41e8-b41c-b7f3140c20bd" providerId="ADAL" clId="{A9E2F2F9-6197-46C0-AC96-BD5AD71C2E4C}" dt="2023-05-14T03:30:53.643" v="4122" actId="20577"/>
          <ac:spMkLst>
            <pc:docMk/>
            <pc:sldMk cId="304173115" sldId="321"/>
            <ac:spMk id="23" creationId="{A081AD29-838F-E2A9-10E0-254E6732B926}"/>
          </ac:spMkLst>
        </pc:spChg>
        <pc:spChg chg="mod topLvl">
          <ac:chgData name="Brenden Eum" userId="44ab4693-4e2c-41e8-b41c-b7f3140c20bd" providerId="ADAL" clId="{A9E2F2F9-6197-46C0-AC96-BD5AD71C2E4C}" dt="2023-05-14T03:30:59.434" v="4126" actId="20577"/>
          <ac:spMkLst>
            <pc:docMk/>
            <pc:sldMk cId="304173115" sldId="321"/>
            <ac:spMk id="24" creationId="{C69AB017-980C-5D7B-62FE-4655B23D0405}"/>
          </ac:spMkLst>
        </pc:spChg>
        <pc:spChg chg="mod topLvl">
          <ac:chgData name="Brenden Eum" userId="44ab4693-4e2c-41e8-b41c-b7f3140c20bd" providerId="ADAL" clId="{A9E2F2F9-6197-46C0-AC96-BD5AD71C2E4C}" dt="2023-05-14T03:28:57.906" v="4101" actId="165"/>
          <ac:spMkLst>
            <pc:docMk/>
            <pc:sldMk cId="304173115" sldId="321"/>
            <ac:spMk id="32" creationId="{93E01BD3-9942-25D4-DFC7-764A2EBFD373}"/>
          </ac:spMkLst>
        </pc:spChg>
        <pc:spChg chg="mod topLvl">
          <ac:chgData name="Brenden Eum" userId="44ab4693-4e2c-41e8-b41c-b7f3140c20bd" providerId="ADAL" clId="{A9E2F2F9-6197-46C0-AC96-BD5AD71C2E4C}" dt="2023-05-14T03:28:57.906" v="4101" actId="165"/>
          <ac:spMkLst>
            <pc:docMk/>
            <pc:sldMk cId="304173115" sldId="321"/>
            <ac:spMk id="33" creationId="{D09B8C38-C99F-9119-C580-F5E92D6CBCDC}"/>
          </ac:spMkLst>
        </pc:spChg>
        <pc:spChg chg="mod topLvl">
          <ac:chgData name="Brenden Eum" userId="44ab4693-4e2c-41e8-b41c-b7f3140c20bd" providerId="ADAL" clId="{A9E2F2F9-6197-46C0-AC96-BD5AD71C2E4C}" dt="2023-05-14T03:31:05.320" v="4130" actId="20577"/>
          <ac:spMkLst>
            <pc:docMk/>
            <pc:sldMk cId="304173115" sldId="321"/>
            <ac:spMk id="34" creationId="{EC8A198A-378F-B62D-B244-81C322037F40}"/>
          </ac:spMkLst>
        </pc:spChg>
        <pc:spChg chg="mod topLvl">
          <ac:chgData name="Brenden Eum" userId="44ab4693-4e2c-41e8-b41c-b7f3140c20bd" providerId="ADAL" clId="{A9E2F2F9-6197-46C0-AC96-BD5AD71C2E4C}" dt="2023-05-14T03:28:57.906" v="4101" actId="165"/>
          <ac:spMkLst>
            <pc:docMk/>
            <pc:sldMk cId="304173115" sldId="321"/>
            <ac:spMk id="39" creationId="{B57B378C-1C75-A5CD-4EA2-465562536506}"/>
          </ac:spMkLst>
        </pc:spChg>
        <pc:spChg chg="del">
          <ac:chgData name="Brenden Eum" userId="44ab4693-4e2c-41e8-b41c-b7f3140c20bd" providerId="ADAL" clId="{A9E2F2F9-6197-46C0-AC96-BD5AD71C2E4C}" dt="2023-05-13T22:56:56.074" v="3729" actId="478"/>
          <ac:spMkLst>
            <pc:docMk/>
            <pc:sldMk cId="304173115" sldId="321"/>
            <ac:spMk id="46" creationId="{B271E957-4543-8470-7FAE-2D14962EE150}"/>
          </ac:spMkLst>
        </pc:spChg>
        <pc:spChg chg="mod topLvl">
          <ac:chgData name="Brenden Eum" userId="44ab4693-4e2c-41e8-b41c-b7f3140c20bd" providerId="ADAL" clId="{A9E2F2F9-6197-46C0-AC96-BD5AD71C2E4C}" dt="2023-05-14T03:27:22.257" v="4094" actId="165"/>
          <ac:spMkLst>
            <pc:docMk/>
            <pc:sldMk cId="304173115" sldId="321"/>
            <ac:spMk id="51" creationId="{E5DA0A10-0B71-2138-EB4D-7B8DB9B2550F}"/>
          </ac:spMkLst>
        </pc:spChg>
        <pc:spChg chg="mod topLvl">
          <ac:chgData name="Brenden Eum" userId="44ab4693-4e2c-41e8-b41c-b7f3140c20bd" providerId="ADAL" clId="{A9E2F2F9-6197-46C0-AC96-BD5AD71C2E4C}" dt="2023-05-14T03:28:53.975" v="4100" actId="165"/>
          <ac:spMkLst>
            <pc:docMk/>
            <pc:sldMk cId="304173115" sldId="321"/>
            <ac:spMk id="52" creationId="{8C0D1829-035D-75E4-7A01-164DD027E29C}"/>
          </ac:spMkLst>
        </pc:spChg>
        <pc:grpChg chg="del mod topLvl">
          <ac:chgData name="Brenden Eum" userId="44ab4693-4e2c-41e8-b41c-b7f3140c20bd" providerId="ADAL" clId="{A9E2F2F9-6197-46C0-AC96-BD5AD71C2E4C}" dt="2023-05-14T03:27:25.860" v="4095" actId="165"/>
          <ac:grpSpMkLst>
            <pc:docMk/>
            <pc:sldMk cId="304173115" sldId="321"/>
            <ac:grpSpMk id="53" creationId="{3173FCBB-7CF5-38BE-9CD9-F5FCBB3FA5A5}"/>
          </ac:grpSpMkLst>
        </pc:grpChg>
        <pc:grpChg chg="del mod topLvl">
          <ac:chgData name="Brenden Eum" userId="44ab4693-4e2c-41e8-b41c-b7f3140c20bd" providerId="ADAL" clId="{A9E2F2F9-6197-46C0-AC96-BD5AD71C2E4C}" dt="2023-05-14T03:28:57.906" v="4101" actId="165"/>
          <ac:grpSpMkLst>
            <pc:docMk/>
            <pc:sldMk cId="304173115" sldId="321"/>
            <ac:grpSpMk id="54" creationId="{9A59FDD4-E4AA-F2F0-65C4-E514D3778361}"/>
          </ac:grpSpMkLst>
        </pc:grpChg>
        <pc:grpChg chg="del">
          <ac:chgData name="Brenden Eum" userId="44ab4693-4e2c-41e8-b41c-b7f3140c20bd" providerId="ADAL" clId="{A9E2F2F9-6197-46C0-AC96-BD5AD71C2E4C}" dt="2023-05-14T03:28:53.975" v="4100" actId="165"/>
          <ac:grpSpMkLst>
            <pc:docMk/>
            <pc:sldMk cId="304173115" sldId="321"/>
            <ac:grpSpMk id="55" creationId="{2EDBF30F-69B6-160C-FCBB-A7F7C413B9F0}"/>
          </ac:grpSpMkLst>
        </pc:grpChg>
        <pc:grpChg chg="del">
          <ac:chgData name="Brenden Eum" userId="44ab4693-4e2c-41e8-b41c-b7f3140c20bd" providerId="ADAL" clId="{A9E2F2F9-6197-46C0-AC96-BD5AD71C2E4C}" dt="2023-05-14T03:27:22.257" v="4094" actId="165"/>
          <ac:grpSpMkLst>
            <pc:docMk/>
            <pc:sldMk cId="304173115" sldId="321"/>
            <ac:grpSpMk id="56" creationId="{3E6FE494-2A59-238B-4B99-07DD1478A505}"/>
          </ac:grpSpMkLst>
        </pc:grpChg>
        <pc:picChg chg="add del mod">
          <ac:chgData name="Brenden Eum" userId="44ab4693-4e2c-41e8-b41c-b7f3140c20bd" providerId="ADAL" clId="{A9E2F2F9-6197-46C0-AC96-BD5AD71C2E4C}" dt="2023-05-14T03:16:13.415" v="3967" actId="478"/>
          <ac:picMkLst>
            <pc:docMk/>
            <pc:sldMk cId="304173115" sldId="321"/>
            <ac:picMk id="2" creationId="{BFE912A3-6AD1-3A60-4C02-CA8A7A3375FB}"/>
          </ac:picMkLst>
        </pc:picChg>
        <pc:cxnChg chg="mod topLvl">
          <ac:chgData name="Brenden Eum" userId="44ab4693-4e2c-41e8-b41c-b7f3140c20bd" providerId="ADAL" clId="{A9E2F2F9-6197-46C0-AC96-BD5AD71C2E4C}" dt="2023-05-14T03:27:25.860" v="4095" actId="165"/>
          <ac:cxnSpMkLst>
            <pc:docMk/>
            <pc:sldMk cId="304173115" sldId="321"/>
            <ac:cxnSpMk id="8" creationId="{CDAC2A2B-3EB8-A017-AFFF-3F3C188D86FD}"/>
          </ac:cxnSpMkLst>
        </pc:cxnChg>
        <pc:cxnChg chg="mod topLvl">
          <ac:chgData name="Brenden Eum" userId="44ab4693-4e2c-41e8-b41c-b7f3140c20bd" providerId="ADAL" clId="{A9E2F2F9-6197-46C0-AC96-BD5AD71C2E4C}" dt="2023-05-14T03:27:25.860" v="4095" actId="165"/>
          <ac:cxnSpMkLst>
            <pc:docMk/>
            <pc:sldMk cId="304173115" sldId="321"/>
            <ac:cxnSpMk id="11" creationId="{FF11CE2F-5F21-5AD9-5E81-7AF92B5EB31F}"/>
          </ac:cxnSpMkLst>
        </pc:cxnChg>
        <pc:cxnChg chg="add del mod">
          <ac:chgData name="Brenden Eum" userId="44ab4693-4e2c-41e8-b41c-b7f3140c20bd" providerId="ADAL" clId="{A9E2F2F9-6197-46C0-AC96-BD5AD71C2E4C}" dt="2023-05-13T22:56:52.106" v="3728"/>
          <ac:cxnSpMkLst>
            <pc:docMk/>
            <pc:sldMk cId="304173115" sldId="321"/>
            <ac:cxnSpMk id="14" creationId="{03442D62-7743-4C92-F48F-2B2F7079DF44}"/>
          </ac:cxnSpMkLst>
        </pc:cxnChg>
        <pc:cxnChg chg="add del mod">
          <ac:chgData name="Brenden Eum" userId="44ab4693-4e2c-41e8-b41c-b7f3140c20bd" providerId="ADAL" clId="{A9E2F2F9-6197-46C0-AC96-BD5AD71C2E4C}" dt="2023-05-13T22:56:52.106" v="3728"/>
          <ac:cxnSpMkLst>
            <pc:docMk/>
            <pc:sldMk cId="304173115" sldId="321"/>
            <ac:cxnSpMk id="15" creationId="{B947D80B-2390-0C18-9984-8F7677460A7B}"/>
          </ac:cxnSpMkLst>
        </pc:cxnChg>
        <pc:cxnChg chg="add mod">
          <ac:chgData name="Brenden Eum" userId="44ab4693-4e2c-41e8-b41c-b7f3140c20bd" providerId="ADAL" clId="{A9E2F2F9-6197-46C0-AC96-BD5AD71C2E4C}" dt="2023-05-14T03:15:39.750" v="3963" actId="208"/>
          <ac:cxnSpMkLst>
            <pc:docMk/>
            <pc:sldMk cId="304173115" sldId="321"/>
            <ac:cxnSpMk id="17" creationId="{41756E3D-E36F-2FB8-0469-51ACA00D62A3}"/>
          </ac:cxnSpMkLst>
        </pc:cxnChg>
        <pc:cxnChg chg="add mod">
          <ac:chgData name="Brenden Eum" userId="44ab4693-4e2c-41e8-b41c-b7f3140c20bd" providerId="ADAL" clId="{A9E2F2F9-6197-46C0-AC96-BD5AD71C2E4C}" dt="2023-05-14T03:15:39.750" v="3963" actId="208"/>
          <ac:cxnSpMkLst>
            <pc:docMk/>
            <pc:sldMk cId="304173115" sldId="321"/>
            <ac:cxnSpMk id="18" creationId="{FC4C30AF-0594-2205-2DEB-88183A3CDD57}"/>
          </ac:cxnSpMkLst>
        </pc:cxnChg>
        <pc:cxnChg chg="mod topLvl">
          <ac:chgData name="Brenden Eum" userId="44ab4693-4e2c-41e8-b41c-b7f3140c20bd" providerId="ADAL" clId="{A9E2F2F9-6197-46C0-AC96-BD5AD71C2E4C}" dt="2023-05-14T03:28:57.906" v="4101" actId="165"/>
          <ac:cxnSpMkLst>
            <pc:docMk/>
            <pc:sldMk cId="304173115" sldId="321"/>
            <ac:cxnSpMk id="28" creationId="{DE4ABCD3-EBDD-BF35-BD7A-476D0407A4F4}"/>
          </ac:cxnSpMkLst>
        </pc:cxnChg>
        <pc:cxnChg chg="mod topLvl">
          <ac:chgData name="Brenden Eum" userId="44ab4693-4e2c-41e8-b41c-b7f3140c20bd" providerId="ADAL" clId="{A9E2F2F9-6197-46C0-AC96-BD5AD71C2E4C}" dt="2023-05-14T03:28:57.906" v="4101" actId="165"/>
          <ac:cxnSpMkLst>
            <pc:docMk/>
            <pc:sldMk cId="304173115" sldId="321"/>
            <ac:cxnSpMk id="29" creationId="{D47C5633-DA99-4B85-671E-5D44C4B8ABA2}"/>
          </ac:cxnSpMkLst>
        </pc:cxnChg>
        <pc:cxnChg chg="del mod">
          <ac:chgData name="Brenden Eum" userId="44ab4693-4e2c-41e8-b41c-b7f3140c20bd" providerId="ADAL" clId="{A9E2F2F9-6197-46C0-AC96-BD5AD71C2E4C}" dt="2023-05-13T22:56:56.074" v="3729" actId="478"/>
          <ac:cxnSpMkLst>
            <pc:docMk/>
            <pc:sldMk cId="304173115" sldId="321"/>
            <ac:cxnSpMk id="41" creationId="{05357822-D412-CF5E-A14F-558C7762392A}"/>
          </ac:cxnSpMkLst>
        </pc:cxnChg>
        <pc:cxnChg chg="del">
          <ac:chgData name="Brenden Eum" userId="44ab4693-4e2c-41e8-b41c-b7f3140c20bd" providerId="ADAL" clId="{A9E2F2F9-6197-46C0-AC96-BD5AD71C2E4C}" dt="2023-05-13T22:56:56.074" v="3729" actId="478"/>
          <ac:cxnSpMkLst>
            <pc:docMk/>
            <pc:sldMk cId="304173115" sldId="321"/>
            <ac:cxnSpMk id="45" creationId="{1571ED87-7543-3D29-D7BE-31DB95B132C7}"/>
          </ac:cxnSpMkLst>
        </pc:cxnChg>
      </pc:sldChg>
      <pc:sldChg chg="add del">
        <pc:chgData name="Brenden Eum" userId="44ab4693-4e2c-41e8-b41c-b7f3140c20bd" providerId="ADAL" clId="{A9E2F2F9-6197-46C0-AC96-BD5AD71C2E4C}" dt="2023-05-05T03:28:30.177" v="334"/>
        <pc:sldMkLst>
          <pc:docMk/>
          <pc:sldMk cId="1265748409" sldId="322"/>
        </pc:sldMkLst>
      </pc:sldChg>
      <pc:sldChg chg="add del">
        <pc:chgData name="Brenden Eum" userId="44ab4693-4e2c-41e8-b41c-b7f3140c20bd" providerId="ADAL" clId="{A9E2F2F9-6197-46C0-AC96-BD5AD71C2E4C}" dt="2023-05-05T03:28:30.177" v="334"/>
        <pc:sldMkLst>
          <pc:docMk/>
          <pc:sldMk cId="1813961486" sldId="323"/>
        </pc:sldMkLst>
      </pc:sldChg>
      <pc:sldChg chg="modSp add del mod">
        <pc:chgData name="Brenden Eum" userId="44ab4693-4e2c-41e8-b41c-b7f3140c20bd" providerId="ADAL" clId="{A9E2F2F9-6197-46C0-AC96-BD5AD71C2E4C}" dt="2023-05-13T22:48:31.203" v="3637" actId="47"/>
        <pc:sldMkLst>
          <pc:docMk/>
          <pc:sldMk cId="2873081106" sldId="323"/>
        </pc:sldMkLst>
        <pc:spChg chg="mod">
          <ac:chgData name="Brenden Eum" userId="44ab4693-4e2c-41e8-b41c-b7f3140c20bd" providerId="ADAL" clId="{A9E2F2F9-6197-46C0-AC96-BD5AD71C2E4C}" dt="2023-05-05T17:23:18.678" v="1833" actId="115"/>
          <ac:spMkLst>
            <pc:docMk/>
            <pc:sldMk cId="2873081106" sldId="323"/>
            <ac:spMk id="2" creationId="{6CE632EA-7D34-1712-91B5-45F67CE29D91}"/>
          </ac:spMkLst>
        </pc:spChg>
        <pc:spChg chg="mod">
          <ac:chgData name="Brenden Eum" userId="44ab4693-4e2c-41e8-b41c-b7f3140c20bd" providerId="ADAL" clId="{A9E2F2F9-6197-46C0-AC96-BD5AD71C2E4C}" dt="2023-05-05T17:00:03.760" v="1454" actId="20577"/>
          <ac:spMkLst>
            <pc:docMk/>
            <pc:sldMk cId="2873081106" sldId="323"/>
            <ac:spMk id="4" creationId="{134E80AF-1BF8-14B3-4D3A-3331AA88ECED}"/>
          </ac:spMkLst>
        </pc:spChg>
      </pc:sldChg>
      <pc:sldChg chg="add del">
        <pc:chgData name="Brenden Eum" userId="44ab4693-4e2c-41e8-b41c-b7f3140c20bd" providerId="ADAL" clId="{A9E2F2F9-6197-46C0-AC96-BD5AD71C2E4C}" dt="2023-05-05T03:28:30.177" v="334"/>
        <pc:sldMkLst>
          <pc:docMk/>
          <pc:sldMk cId="2873081106" sldId="324"/>
        </pc:sldMkLst>
      </pc:sldChg>
      <pc:sldChg chg="modSp add mod">
        <pc:chgData name="Brenden Eum" userId="44ab4693-4e2c-41e8-b41c-b7f3140c20bd" providerId="ADAL" clId="{A9E2F2F9-6197-46C0-AC96-BD5AD71C2E4C}" dt="2023-05-05T17:23:29.667" v="1839" actId="115"/>
        <pc:sldMkLst>
          <pc:docMk/>
          <pc:sldMk cId="2909949946" sldId="324"/>
        </pc:sldMkLst>
        <pc:spChg chg="mod">
          <ac:chgData name="Brenden Eum" userId="44ab4693-4e2c-41e8-b41c-b7f3140c20bd" providerId="ADAL" clId="{A9E2F2F9-6197-46C0-AC96-BD5AD71C2E4C}" dt="2023-05-05T17:23:29.667" v="1839" actId="115"/>
          <ac:spMkLst>
            <pc:docMk/>
            <pc:sldMk cId="2909949946" sldId="324"/>
            <ac:spMk id="2" creationId="{4C769F8D-A694-DAB6-C91B-990625D4AE19}"/>
          </ac:spMkLst>
        </pc:spChg>
      </pc:sldChg>
      <pc:sldChg chg="add del">
        <pc:chgData name="Brenden Eum" userId="44ab4693-4e2c-41e8-b41c-b7f3140c20bd" providerId="ADAL" clId="{A9E2F2F9-6197-46C0-AC96-BD5AD71C2E4C}" dt="2023-05-05T03:28:30.177" v="334"/>
        <pc:sldMkLst>
          <pc:docMk/>
          <pc:sldMk cId="304173115" sldId="325"/>
        </pc:sldMkLst>
      </pc:sldChg>
      <pc:sldChg chg="addSp delSp modSp add mod delAnim modAnim">
        <pc:chgData name="Brenden Eum" userId="44ab4693-4e2c-41e8-b41c-b7f3140c20bd" providerId="ADAL" clId="{A9E2F2F9-6197-46C0-AC96-BD5AD71C2E4C}" dt="2023-05-14T03:17:38.121" v="4000"/>
        <pc:sldMkLst>
          <pc:docMk/>
          <pc:sldMk cId="3195531887" sldId="326"/>
        </pc:sldMkLst>
        <pc:spChg chg="mod">
          <ac:chgData name="Brenden Eum" userId="44ab4693-4e2c-41e8-b41c-b7f3140c20bd" providerId="ADAL" clId="{A9E2F2F9-6197-46C0-AC96-BD5AD71C2E4C}" dt="2023-05-05T17:23:41.227" v="1847" actId="115"/>
          <ac:spMkLst>
            <pc:docMk/>
            <pc:sldMk cId="3195531887" sldId="326"/>
            <ac:spMk id="3" creationId="{117A2F90-08E7-3A3C-CADB-59C8931AA105}"/>
          </ac:spMkLst>
        </pc:spChg>
        <pc:graphicFrameChg chg="add del mod">
          <ac:chgData name="Brenden Eum" userId="44ab4693-4e2c-41e8-b41c-b7f3140c20bd" providerId="ADAL" clId="{A9E2F2F9-6197-46C0-AC96-BD5AD71C2E4C}" dt="2023-05-14T02:44:14.150" v="3872" actId="478"/>
          <ac:graphicFrameMkLst>
            <pc:docMk/>
            <pc:sldMk cId="3195531887" sldId="326"/>
            <ac:graphicFrameMk id="11" creationId="{54D3A6F3-1777-CDEF-443D-A288B09F7540}"/>
          </ac:graphicFrameMkLst>
        </pc:graphicFrameChg>
        <pc:graphicFrameChg chg="add del mod">
          <ac:chgData name="Brenden Eum" userId="44ab4693-4e2c-41e8-b41c-b7f3140c20bd" providerId="ADAL" clId="{A9E2F2F9-6197-46C0-AC96-BD5AD71C2E4C}" dt="2023-05-14T02:44:26.064" v="3878" actId="478"/>
          <ac:graphicFrameMkLst>
            <pc:docMk/>
            <pc:sldMk cId="3195531887" sldId="326"/>
            <ac:graphicFrameMk id="14" creationId="{370ED9EF-4C60-BFAE-A221-FD52949E442B}"/>
          </ac:graphicFrameMkLst>
        </pc:graphicFrameChg>
        <pc:picChg chg="del mod">
          <ac:chgData name="Brenden Eum" userId="44ab4693-4e2c-41e8-b41c-b7f3140c20bd" providerId="ADAL" clId="{A9E2F2F9-6197-46C0-AC96-BD5AD71C2E4C}" dt="2023-05-14T02:42:56.854" v="3856" actId="478"/>
          <ac:picMkLst>
            <pc:docMk/>
            <pc:sldMk cId="3195531887" sldId="326"/>
            <ac:picMk id="5" creationId="{9C79F0ED-7008-39E8-747E-A2DA2D8F89DD}"/>
          </ac:picMkLst>
        </pc:picChg>
        <pc:picChg chg="del">
          <ac:chgData name="Brenden Eum" userId="44ab4693-4e2c-41e8-b41c-b7f3140c20bd" providerId="ADAL" clId="{A9E2F2F9-6197-46C0-AC96-BD5AD71C2E4C}" dt="2023-05-14T02:42:57.214" v="3857" actId="478"/>
          <ac:picMkLst>
            <pc:docMk/>
            <pc:sldMk cId="3195531887" sldId="326"/>
            <ac:picMk id="6" creationId="{39F518F6-C44C-2C4E-4D6D-99C015152A23}"/>
          </ac:picMkLst>
        </pc:picChg>
        <pc:picChg chg="del">
          <ac:chgData name="Brenden Eum" userId="44ab4693-4e2c-41e8-b41c-b7f3140c20bd" providerId="ADAL" clId="{A9E2F2F9-6197-46C0-AC96-BD5AD71C2E4C}" dt="2023-05-14T02:42:57.575" v="3858" actId="478"/>
          <ac:picMkLst>
            <pc:docMk/>
            <pc:sldMk cId="3195531887" sldId="326"/>
            <ac:picMk id="8" creationId="{74380F2E-E7EF-214F-84D0-2AACF2CB3A84}"/>
          </ac:picMkLst>
        </pc:picChg>
        <pc:picChg chg="add del mod">
          <ac:chgData name="Brenden Eum" userId="44ab4693-4e2c-41e8-b41c-b7f3140c20bd" providerId="ADAL" clId="{A9E2F2F9-6197-46C0-AC96-BD5AD71C2E4C}" dt="2023-05-14T03:16:35.509" v="3968" actId="478"/>
          <ac:picMkLst>
            <pc:docMk/>
            <pc:sldMk cId="3195531887" sldId="326"/>
            <ac:picMk id="9" creationId="{D52F9EF8-DD85-C908-F227-3F026E376ADE}"/>
          </ac:picMkLst>
        </pc:picChg>
        <pc:picChg chg="del">
          <ac:chgData name="Brenden Eum" userId="44ab4693-4e2c-41e8-b41c-b7f3140c20bd" providerId="ADAL" clId="{A9E2F2F9-6197-46C0-AC96-BD5AD71C2E4C}" dt="2023-05-14T02:42:58.090" v="3859" actId="478"/>
          <ac:picMkLst>
            <pc:docMk/>
            <pc:sldMk cId="3195531887" sldId="326"/>
            <ac:picMk id="10" creationId="{7BC177EA-CCF2-94A1-64FC-F6B806060C97}"/>
          </ac:picMkLst>
        </pc:picChg>
        <pc:picChg chg="add del mod">
          <ac:chgData name="Brenden Eum" userId="44ab4693-4e2c-41e8-b41c-b7f3140c20bd" providerId="ADAL" clId="{A9E2F2F9-6197-46C0-AC96-BD5AD71C2E4C}" dt="2023-05-14T03:16:35.509" v="3968" actId="478"/>
          <ac:picMkLst>
            <pc:docMk/>
            <pc:sldMk cId="3195531887" sldId="326"/>
            <ac:picMk id="13" creationId="{86B7F607-8594-77EB-F948-E792C0E83908}"/>
          </ac:picMkLst>
        </pc:picChg>
        <pc:picChg chg="add del mod">
          <ac:chgData name="Brenden Eum" userId="44ab4693-4e2c-41e8-b41c-b7f3140c20bd" providerId="ADAL" clId="{A9E2F2F9-6197-46C0-AC96-BD5AD71C2E4C}" dt="2023-05-14T03:16:35.509" v="3968" actId="478"/>
          <ac:picMkLst>
            <pc:docMk/>
            <pc:sldMk cId="3195531887" sldId="326"/>
            <ac:picMk id="16" creationId="{709AC4F8-BAF9-C2B9-AE55-09C190E37433}"/>
          </ac:picMkLst>
        </pc:picChg>
        <pc:picChg chg="add del mod modCrop">
          <ac:chgData name="Brenden Eum" userId="44ab4693-4e2c-41e8-b41c-b7f3140c20bd" providerId="ADAL" clId="{A9E2F2F9-6197-46C0-AC96-BD5AD71C2E4C}" dt="2023-05-14T03:16:36.248" v="3969" actId="478"/>
          <ac:picMkLst>
            <pc:docMk/>
            <pc:sldMk cId="3195531887" sldId="326"/>
            <ac:picMk id="17" creationId="{48A30DA1-A58C-2923-31E9-377F6BBCF3F9}"/>
          </ac:picMkLst>
        </pc:picChg>
        <pc:picChg chg="add mod">
          <ac:chgData name="Brenden Eum" userId="44ab4693-4e2c-41e8-b41c-b7f3140c20bd" providerId="ADAL" clId="{A9E2F2F9-6197-46C0-AC96-BD5AD71C2E4C}" dt="2023-05-14T03:17:15.219" v="3992" actId="1076"/>
          <ac:picMkLst>
            <pc:docMk/>
            <pc:sldMk cId="3195531887" sldId="326"/>
            <ac:picMk id="19" creationId="{73F2D73D-3453-EFC5-DD19-13CFE6EBE22C}"/>
          </ac:picMkLst>
        </pc:picChg>
        <pc:picChg chg="add mod">
          <ac:chgData name="Brenden Eum" userId="44ab4693-4e2c-41e8-b41c-b7f3140c20bd" providerId="ADAL" clId="{A9E2F2F9-6197-46C0-AC96-BD5AD71C2E4C}" dt="2023-05-14T03:17:09.310" v="3990" actId="12789"/>
          <ac:picMkLst>
            <pc:docMk/>
            <pc:sldMk cId="3195531887" sldId="326"/>
            <ac:picMk id="21" creationId="{92835522-4C5C-A221-59CB-282B4B0F8428}"/>
          </ac:picMkLst>
        </pc:picChg>
        <pc:picChg chg="add mod">
          <ac:chgData name="Brenden Eum" userId="44ab4693-4e2c-41e8-b41c-b7f3140c20bd" providerId="ADAL" clId="{A9E2F2F9-6197-46C0-AC96-BD5AD71C2E4C}" dt="2023-05-14T03:17:13.794" v="3991" actId="1076"/>
          <ac:picMkLst>
            <pc:docMk/>
            <pc:sldMk cId="3195531887" sldId="326"/>
            <ac:picMk id="23" creationId="{084DAD90-8B15-55BA-EE06-8138DB4EB200}"/>
          </ac:picMkLst>
        </pc:picChg>
        <pc:picChg chg="add mod modCrop">
          <ac:chgData name="Brenden Eum" userId="44ab4693-4e2c-41e8-b41c-b7f3140c20bd" providerId="ADAL" clId="{A9E2F2F9-6197-46C0-AC96-BD5AD71C2E4C}" dt="2023-05-14T03:17:28.178" v="3996" actId="732"/>
          <ac:picMkLst>
            <pc:docMk/>
            <pc:sldMk cId="3195531887" sldId="326"/>
            <ac:picMk id="24" creationId="{D1F848AB-D69F-BAB7-D5F2-AAA1C21B7E11}"/>
          </ac:picMkLst>
        </pc:picChg>
      </pc:sldChg>
      <pc:sldChg chg="addSp delSp modSp add mod delAnim modAnim">
        <pc:chgData name="Brenden Eum" userId="44ab4693-4e2c-41e8-b41c-b7f3140c20bd" providerId="ADAL" clId="{A9E2F2F9-6197-46C0-AC96-BD5AD71C2E4C}" dt="2023-05-14T03:18:20.031" v="4017"/>
        <pc:sldMkLst>
          <pc:docMk/>
          <pc:sldMk cId="665735730" sldId="327"/>
        </pc:sldMkLst>
        <pc:spChg chg="mod">
          <ac:chgData name="Brenden Eum" userId="44ab4693-4e2c-41e8-b41c-b7f3140c20bd" providerId="ADAL" clId="{A9E2F2F9-6197-46C0-AC96-BD5AD71C2E4C}" dt="2023-05-05T17:23:44.930" v="1849" actId="115"/>
          <ac:spMkLst>
            <pc:docMk/>
            <pc:sldMk cId="665735730" sldId="327"/>
            <ac:spMk id="4" creationId="{3790B13C-EF18-3C4D-F6B3-A6E5C547AEE4}"/>
          </ac:spMkLst>
        </pc:spChg>
        <pc:picChg chg="add del mod">
          <ac:chgData name="Brenden Eum" userId="44ab4693-4e2c-41e8-b41c-b7f3140c20bd" providerId="ADAL" clId="{A9E2F2F9-6197-46C0-AC96-BD5AD71C2E4C}" dt="2023-05-14T03:17:50.387" v="4001" actId="478"/>
          <ac:picMkLst>
            <pc:docMk/>
            <pc:sldMk cId="665735730" sldId="327"/>
            <ac:picMk id="6" creationId="{33CC10A9-FEBA-D76F-91B9-CCCD4544D2A2}"/>
          </ac:picMkLst>
        </pc:picChg>
        <pc:picChg chg="add del mod">
          <ac:chgData name="Brenden Eum" userId="44ab4693-4e2c-41e8-b41c-b7f3140c20bd" providerId="ADAL" clId="{A9E2F2F9-6197-46C0-AC96-BD5AD71C2E4C}" dt="2023-05-14T03:17:51.280" v="4002" actId="478"/>
          <ac:picMkLst>
            <pc:docMk/>
            <pc:sldMk cId="665735730" sldId="327"/>
            <ac:picMk id="8" creationId="{AB76E824-C7E0-5ED6-8E63-723001FD5EE4}"/>
          </ac:picMkLst>
        </pc:picChg>
        <pc:picChg chg="del">
          <ac:chgData name="Brenden Eum" userId="44ab4693-4e2c-41e8-b41c-b7f3140c20bd" providerId="ADAL" clId="{A9E2F2F9-6197-46C0-AC96-BD5AD71C2E4C}" dt="2023-05-14T02:47:09.700" v="3919" actId="478"/>
          <ac:picMkLst>
            <pc:docMk/>
            <pc:sldMk cId="665735730" sldId="327"/>
            <ac:picMk id="9" creationId="{B81E8E4D-806B-208A-4A11-B639EA38D194}"/>
          </ac:picMkLst>
        </pc:picChg>
        <pc:picChg chg="del">
          <ac:chgData name="Brenden Eum" userId="44ab4693-4e2c-41e8-b41c-b7f3140c20bd" providerId="ADAL" clId="{A9E2F2F9-6197-46C0-AC96-BD5AD71C2E4C}" dt="2023-05-14T02:47:10.067" v="3920" actId="478"/>
          <ac:picMkLst>
            <pc:docMk/>
            <pc:sldMk cId="665735730" sldId="327"/>
            <ac:picMk id="11" creationId="{20B198D3-0289-2895-813C-083FD2B33871}"/>
          </ac:picMkLst>
        </pc:picChg>
        <pc:picChg chg="add mod">
          <ac:chgData name="Brenden Eum" userId="44ab4693-4e2c-41e8-b41c-b7f3140c20bd" providerId="ADAL" clId="{A9E2F2F9-6197-46C0-AC96-BD5AD71C2E4C}" dt="2023-05-14T03:18:14.668" v="4015" actId="1076"/>
          <ac:picMkLst>
            <pc:docMk/>
            <pc:sldMk cId="665735730" sldId="327"/>
            <ac:picMk id="12" creationId="{73A18668-83D5-13AD-36CF-ED62AF767E95}"/>
          </ac:picMkLst>
        </pc:picChg>
        <pc:picChg chg="add mod">
          <ac:chgData name="Brenden Eum" userId="44ab4693-4e2c-41e8-b41c-b7f3140c20bd" providerId="ADAL" clId="{A9E2F2F9-6197-46C0-AC96-BD5AD71C2E4C}" dt="2023-05-14T03:18:11.786" v="4014" actId="1076"/>
          <ac:picMkLst>
            <pc:docMk/>
            <pc:sldMk cId="665735730" sldId="327"/>
            <ac:picMk id="14" creationId="{E4871AA4-6168-CEFB-AB67-84B1B7DD8D6E}"/>
          </ac:picMkLst>
        </pc:picChg>
      </pc:sldChg>
      <pc:sldChg chg="add del mod ord modShow">
        <pc:chgData name="Brenden Eum" userId="44ab4693-4e2c-41e8-b41c-b7f3140c20bd" providerId="ADAL" clId="{A9E2F2F9-6197-46C0-AC96-BD5AD71C2E4C}" dt="2023-05-05T17:13:41.143" v="1488" actId="47"/>
        <pc:sldMkLst>
          <pc:docMk/>
          <pc:sldMk cId="3762094158" sldId="338"/>
        </pc:sldMkLst>
      </pc:sldChg>
      <pc:sldChg chg="addSp delSp modSp add mod delAnim modAnim">
        <pc:chgData name="Brenden Eum" userId="44ab4693-4e2c-41e8-b41c-b7f3140c20bd" providerId="ADAL" clId="{A9E2F2F9-6197-46C0-AC96-BD5AD71C2E4C}" dt="2023-05-14T03:22:59.546" v="4067"/>
        <pc:sldMkLst>
          <pc:docMk/>
          <pc:sldMk cId="3557450953" sldId="339"/>
        </pc:sldMkLst>
        <pc:spChg chg="mod">
          <ac:chgData name="Brenden Eum" userId="44ab4693-4e2c-41e8-b41c-b7f3140c20bd" providerId="ADAL" clId="{A9E2F2F9-6197-46C0-AC96-BD5AD71C2E4C}" dt="2023-05-05T17:23:48.001" v="1851" actId="115"/>
          <ac:spMkLst>
            <pc:docMk/>
            <pc:sldMk cId="3557450953" sldId="339"/>
            <ac:spMk id="3" creationId="{A2A3D807-5388-1746-2C52-90C9AAAAAED9}"/>
          </ac:spMkLst>
        </pc:spChg>
        <pc:spChg chg="add mod">
          <ac:chgData name="Brenden Eum" userId="44ab4693-4e2c-41e8-b41c-b7f3140c20bd" providerId="ADAL" clId="{A9E2F2F9-6197-46C0-AC96-BD5AD71C2E4C}" dt="2023-05-05T17:05:42.089" v="1476" actId="1076"/>
          <ac:spMkLst>
            <pc:docMk/>
            <pc:sldMk cId="3557450953" sldId="339"/>
            <ac:spMk id="5" creationId="{1DCA56B0-12DC-9F01-2F4A-54EF9B4E4F02}"/>
          </ac:spMkLst>
        </pc:spChg>
        <pc:spChg chg="add mod">
          <ac:chgData name="Brenden Eum" userId="44ab4693-4e2c-41e8-b41c-b7f3140c20bd" providerId="ADAL" clId="{A9E2F2F9-6197-46C0-AC96-BD5AD71C2E4C}" dt="2023-05-05T17:05:48.214" v="1477" actId="1076"/>
          <ac:spMkLst>
            <pc:docMk/>
            <pc:sldMk cId="3557450953" sldId="339"/>
            <ac:spMk id="7" creationId="{071B44DF-D703-F57F-B0C5-A93A2311EBB8}"/>
          </ac:spMkLst>
        </pc:spChg>
        <pc:spChg chg="del">
          <ac:chgData name="Brenden Eum" userId="44ab4693-4e2c-41e8-b41c-b7f3140c20bd" providerId="ADAL" clId="{A9E2F2F9-6197-46C0-AC96-BD5AD71C2E4C}" dt="2023-05-14T02:48:28.007" v="3943" actId="478"/>
          <ac:spMkLst>
            <pc:docMk/>
            <pc:sldMk cId="3557450953" sldId="339"/>
            <ac:spMk id="13" creationId="{6A537D3B-A8C7-5ED7-0E9F-4CB84BD56EEC}"/>
          </ac:spMkLst>
        </pc:spChg>
        <pc:picChg chg="del">
          <ac:chgData name="Brenden Eum" userId="44ab4693-4e2c-41e8-b41c-b7f3140c20bd" providerId="ADAL" clId="{A9E2F2F9-6197-46C0-AC96-BD5AD71C2E4C}" dt="2023-05-14T02:48:26.143" v="3940" actId="478"/>
          <ac:picMkLst>
            <pc:docMk/>
            <pc:sldMk cId="3557450953" sldId="339"/>
            <ac:picMk id="6" creationId="{E64E4996-C48F-627D-B392-F9AB15D9AAE8}"/>
          </ac:picMkLst>
        </pc:picChg>
        <pc:picChg chg="del">
          <ac:chgData name="Brenden Eum" userId="44ab4693-4e2c-41e8-b41c-b7f3140c20bd" providerId="ADAL" clId="{A9E2F2F9-6197-46C0-AC96-BD5AD71C2E4C}" dt="2023-05-14T02:48:27.305" v="3942" actId="478"/>
          <ac:picMkLst>
            <pc:docMk/>
            <pc:sldMk cId="3557450953" sldId="339"/>
            <ac:picMk id="8" creationId="{21D2D1F2-5138-4BA4-C1E9-0431ECFAB9BB}"/>
          </ac:picMkLst>
        </pc:picChg>
        <pc:picChg chg="add del mod">
          <ac:chgData name="Brenden Eum" userId="44ab4693-4e2c-41e8-b41c-b7f3140c20bd" providerId="ADAL" clId="{A9E2F2F9-6197-46C0-AC96-BD5AD71C2E4C}" dt="2023-05-14T03:19:22.204" v="4023" actId="478"/>
          <ac:picMkLst>
            <pc:docMk/>
            <pc:sldMk cId="3557450953" sldId="339"/>
            <ac:picMk id="11" creationId="{383F7513-6354-DB46-38A8-88D28C247D20}"/>
          </ac:picMkLst>
        </pc:picChg>
        <pc:picChg chg="add mod">
          <ac:chgData name="Brenden Eum" userId="44ab4693-4e2c-41e8-b41c-b7f3140c20bd" providerId="ADAL" clId="{A9E2F2F9-6197-46C0-AC96-BD5AD71C2E4C}" dt="2023-05-14T03:19:36.943" v="4029" actId="1076"/>
          <ac:picMkLst>
            <pc:docMk/>
            <pc:sldMk cId="3557450953" sldId="339"/>
            <ac:picMk id="14" creationId="{47B7C4A1-DA28-BEF1-A340-0CD21E87CBA4}"/>
          </ac:picMkLst>
        </pc:picChg>
        <pc:picChg chg="add mod">
          <ac:chgData name="Brenden Eum" userId="44ab4693-4e2c-41e8-b41c-b7f3140c20bd" providerId="ADAL" clId="{A9E2F2F9-6197-46C0-AC96-BD5AD71C2E4C}" dt="2023-05-14T03:19:52.607" v="4034" actId="1076"/>
          <ac:picMkLst>
            <pc:docMk/>
            <pc:sldMk cId="3557450953" sldId="339"/>
            <ac:picMk id="16" creationId="{86CD160B-B461-5938-5004-9B4D14F1F390}"/>
          </ac:picMkLst>
        </pc:picChg>
        <pc:cxnChg chg="del">
          <ac:chgData name="Brenden Eum" userId="44ab4693-4e2c-41e8-b41c-b7f3140c20bd" providerId="ADAL" clId="{A9E2F2F9-6197-46C0-AC96-BD5AD71C2E4C}" dt="2023-05-14T02:48:26.772" v="3941" actId="478"/>
          <ac:cxnSpMkLst>
            <pc:docMk/>
            <pc:sldMk cId="3557450953" sldId="339"/>
            <ac:cxnSpMk id="10" creationId="{762FCE50-970B-E382-3DD9-7E43A6B6C653}"/>
          </ac:cxnSpMkLst>
        </pc:cxnChg>
      </pc:sldChg>
      <pc:sldChg chg="addSp delSp modSp add mod delAnim modAnim">
        <pc:chgData name="Brenden Eum" userId="44ab4693-4e2c-41e8-b41c-b7f3140c20bd" providerId="ADAL" clId="{A9E2F2F9-6197-46C0-AC96-BD5AD71C2E4C}" dt="2023-05-13T23:06:35.341" v="3855" actId="20577"/>
        <pc:sldMkLst>
          <pc:docMk/>
          <pc:sldMk cId="1423149774" sldId="341"/>
        </pc:sldMkLst>
        <pc:spChg chg="del">
          <ac:chgData name="Brenden Eum" userId="44ab4693-4e2c-41e8-b41c-b7f3140c20bd" providerId="ADAL" clId="{A9E2F2F9-6197-46C0-AC96-BD5AD71C2E4C}" dt="2023-05-13T23:03:44.382" v="3752" actId="478"/>
          <ac:spMkLst>
            <pc:docMk/>
            <pc:sldMk cId="1423149774" sldId="341"/>
            <ac:spMk id="2" creationId="{97036260-C31C-95DB-67AD-AD62A122D559}"/>
          </ac:spMkLst>
        </pc:spChg>
        <pc:spChg chg="mod">
          <ac:chgData name="Brenden Eum" userId="44ab4693-4e2c-41e8-b41c-b7f3140c20bd" providerId="ADAL" clId="{A9E2F2F9-6197-46C0-AC96-BD5AD71C2E4C}" dt="2023-05-05T17:23:51.454" v="1853" actId="115"/>
          <ac:spMkLst>
            <pc:docMk/>
            <pc:sldMk cId="1423149774" sldId="341"/>
            <ac:spMk id="3" creationId="{08749AEF-CF0A-F2C4-6630-1021822416B2}"/>
          </ac:spMkLst>
        </pc:spChg>
        <pc:spChg chg="add del mod">
          <ac:chgData name="Brenden Eum" userId="44ab4693-4e2c-41e8-b41c-b7f3140c20bd" providerId="ADAL" clId="{A9E2F2F9-6197-46C0-AC96-BD5AD71C2E4C}" dt="2023-05-13T23:03:46.350" v="3754" actId="478"/>
          <ac:spMkLst>
            <pc:docMk/>
            <pc:sldMk cId="1423149774" sldId="341"/>
            <ac:spMk id="7" creationId="{308718CA-CD38-C28C-F577-6C6ACA97A6E1}"/>
          </ac:spMkLst>
        </pc:spChg>
        <pc:spChg chg="add mod">
          <ac:chgData name="Brenden Eum" userId="44ab4693-4e2c-41e8-b41c-b7f3140c20bd" providerId="ADAL" clId="{A9E2F2F9-6197-46C0-AC96-BD5AD71C2E4C}" dt="2023-05-13T23:04:28.783" v="3788" actId="1035"/>
          <ac:spMkLst>
            <pc:docMk/>
            <pc:sldMk cId="1423149774" sldId="341"/>
            <ac:spMk id="8" creationId="{CD6EC10A-5A72-B63C-BD70-8D7D433CE849}"/>
          </ac:spMkLst>
        </pc:spChg>
        <pc:spChg chg="add mod">
          <ac:chgData name="Brenden Eum" userId="44ab4693-4e2c-41e8-b41c-b7f3140c20bd" providerId="ADAL" clId="{A9E2F2F9-6197-46C0-AC96-BD5AD71C2E4C}" dt="2023-05-13T23:06:05.384" v="3824" actId="1038"/>
          <ac:spMkLst>
            <pc:docMk/>
            <pc:sldMk cId="1423149774" sldId="341"/>
            <ac:spMk id="9" creationId="{FD3BDD2C-7E64-4718-5460-AE49A448B23B}"/>
          </ac:spMkLst>
        </pc:spChg>
        <pc:spChg chg="add mod">
          <ac:chgData name="Brenden Eum" userId="44ab4693-4e2c-41e8-b41c-b7f3140c20bd" providerId="ADAL" clId="{A9E2F2F9-6197-46C0-AC96-BD5AD71C2E4C}" dt="2023-05-13T23:06:05.384" v="3824" actId="1038"/>
          <ac:spMkLst>
            <pc:docMk/>
            <pc:sldMk cId="1423149774" sldId="341"/>
            <ac:spMk id="10" creationId="{209A5225-98C9-7C3C-6745-CB70663B76F3}"/>
          </ac:spMkLst>
        </pc:spChg>
        <pc:spChg chg="add mod">
          <ac:chgData name="Brenden Eum" userId="44ab4693-4e2c-41e8-b41c-b7f3140c20bd" providerId="ADAL" clId="{A9E2F2F9-6197-46C0-AC96-BD5AD71C2E4C}" dt="2023-05-13T23:06:05.384" v="3824" actId="1038"/>
          <ac:spMkLst>
            <pc:docMk/>
            <pc:sldMk cId="1423149774" sldId="341"/>
            <ac:spMk id="12" creationId="{8C46162E-5FDB-789F-0FE7-254C09516ADD}"/>
          </ac:spMkLst>
        </pc:spChg>
        <pc:spChg chg="add mod">
          <ac:chgData name="Brenden Eum" userId="44ab4693-4e2c-41e8-b41c-b7f3140c20bd" providerId="ADAL" clId="{A9E2F2F9-6197-46C0-AC96-BD5AD71C2E4C}" dt="2023-05-13T23:06:05.384" v="3824" actId="1038"/>
          <ac:spMkLst>
            <pc:docMk/>
            <pc:sldMk cId="1423149774" sldId="341"/>
            <ac:spMk id="14" creationId="{0D228FFA-2684-D67E-1FE1-568151357D47}"/>
          </ac:spMkLst>
        </pc:spChg>
        <pc:spChg chg="add mod">
          <ac:chgData name="Brenden Eum" userId="44ab4693-4e2c-41e8-b41c-b7f3140c20bd" providerId="ADAL" clId="{A9E2F2F9-6197-46C0-AC96-BD5AD71C2E4C}" dt="2023-05-13T23:06:35.341" v="3855" actId="20577"/>
          <ac:spMkLst>
            <pc:docMk/>
            <pc:sldMk cId="1423149774" sldId="341"/>
            <ac:spMk id="15" creationId="{13B537C5-FECE-0E05-E856-9F337B96E60C}"/>
          </ac:spMkLst>
        </pc:spChg>
        <pc:picChg chg="del">
          <ac:chgData name="Brenden Eum" userId="44ab4693-4e2c-41e8-b41c-b7f3140c20bd" providerId="ADAL" clId="{A9E2F2F9-6197-46C0-AC96-BD5AD71C2E4C}" dt="2023-05-05T03:35:21.663" v="566" actId="478"/>
          <ac:picMkLst>
            <pc:docMk/>
            <pc:sldMk cId="1423149774" sldId="341"/>
            <ac:picMk id="5" creationId="{0E268552-9466-A60B-02A9-07CB53882620}"/>
          </ac:picMkLst>
        </pc:picChg>
        <pc:picChg chg="mod">
          <ac:chgData name="Brenden Eum" userId="44ab4693-4e2c-41e8-b41c-b7f3140c20bd" providerId="ADAL" clId="{A9E2F2F9-6197-46C0-AC96-BD5AD71C2E4C}" dt="2023-05-13T23:04:05.699" v="3755" actId="1076"/>
          <ac:picMkLst>
            <pc:docMk/>
            <pc:sldMk cId="1423149774" sldId="341"/>
            <ac:picMk id="6" creationId="{11470FEA-726E-F344-0ADB-3D54137E504D}"/>
          </ac:picMkLst>
        </pc:picChg>
      </pc:sldChg>
      <pc:sldChg chg="add del">
        <pc:chgData name="Brenden Eum" userId="44ab4693-4e2c-41e8-b41c-b7f3140c20bd" providerId="ADAL" clId="{A9E2F2F9-6197-46C0-AC96-BD5AD71C2E4C}" dt="2023-05-05T03:35:47.654" v="580" actId="47"/>
        <pc:sldMkLst>
          <pc:docMk/>
          <pc:sldMk cId="3993384588" sldId="343"/>
        </pc:sldMkLst>
      </pc:sldChg>
      <pc:sldChg chg="modSp add mod">
        <pc:chgData name="Brenden Eum" userId="44ab4693-4e2c-41e8-b41c-b7f3140c20bd" providerId="ADAL" clId="{A9E2F2F9-6197-46C0-AC96-BD5AD71C2E4C}" dt="2023-05-05T17:23:57.135" v="1857" actId="115"/>
        <pc:sldMkLst>
          <pc:docMk/>
          <pc:sldMk cId="927337801" sldId="344"/>
        </pc:sldMkLst>
        <pc:spChg chg="mod">
          <ac:chgData name="Brenden Eum" userId="44ab4693-4e2c-41e8-b41c-b7f3140c20bd" providerId="ADAL" clId="{A9E2F2F9-6197-46C0-AC96-BD5AD71C2E4C}" dt="2023-05-05T17:23:57.135" v="1857" actId="115"/>
          <ac:spMkLst>
            <pc:docMk/>
            <pc:sldMk cId="927337801" sldId="344"/>
            <ac:spMk id="4" creationId="{B3323A60-3768-E237-7741-6B4FC4131B4B}"/>
          </ac:spMkLst>
        </pc:spChg>
      </pc:sldChg>
      <pc:sldChg chg="modSp add mod">
        <pc:chgData name="Brenden Eum" userId="44ab4693-4e2c-41e8-b41c-b7f3140c20bd" providerId="ADAL" clId="{A9E2F2F9-6197-46C0-AC96-BD5AD71C2E4C}" dt="2023-05-13T22:58:24.027" v="3749" actId="207"/>
        <pc:sldMkLst>
          <pc:docMk/>
          <pc:sldMk cId="1263672910" sldId="346"/>
        </pc:sldMkLst>
        <pc:spChg chg="mod">
          <ac:chgData name="Brenden Eum" userId="44ab4693-4e2c-41e8-b41c-b7f3140c20bd" providerId="ADAL" clId="{A9E2F2F9-6197-46C0-AC96-BD5AD71C2E4C}" dt="2023-05-13T22:58:24.027" v="3749" actId="207"/>
          <ac:spMkLst>
            <pc:docMk/>
            <pc:sldMk cId="1263672910" sldId="346"/>
            <ac:spMk id="2" creationId="{8C4C41AD-27BF-E2F6-F484-DC46FEBEDA0C}"/>
          </ac:spMkLst>
        </pc:spChg>
        <pc:spChg chg="mod">
          <ac:chgData name="Brenden Eum" userId="44ab4693-4e2c-41e8-b41c-b7f3140c20bd" providerId="ADAL" clId="{A9E2F2F9-6197-46C0-AC96-BD5AD71C2E4C}" dt="2023-05-13T22:57:43.598" v="3747" actId="20577"/>
          <ac:spMkLst>
            <pc:docMk/>
            <pc:sldMk cId="1263672910" sldId="346"/>
            <ac:spMk id="3" creationId="{EDC9FE11-47E0-7891-791F-E0518EC325BB}"/>
          </ac:spMkLst>
        </pc:spChg>
        <pc:spChg chg="mod">
          <ac:chgData name="Brenden Eum" userId="44ab4693-4e2c-41e8-b41c-b7f3140c20bd" providerId="ADAL" clId="{A9E2F2F9-6197-46C0-AC96-BD5AD71C2E4C}" dt="2023-05-05T17:23:26.164" v="1837" actId="115"/>
          <ac:spMkLst>
            <pc:docMk/>
            <pc:sldMk cId="1263672910" sldId="346"/>
            <ac:spMk id="4" creationId="{15A149A0-9985-3211-AE15-83705CD40273}"/>
          </ac:spMkLst>
        </pc:spChg>
      </pc:sldChg>
      <pc:sldChg chg="add del mod ord modShow">
        <pc:chgData name="Brenden Eum" userId="44ab4693-4e2c-41e8-b41c-b7f3140c20bd" providerId="ADAL" clId="{A9E2F2F9-6197-46C0-AC96-BD5AD71C2E4C}" dt="2023-05-05T17:13:40.231" v="1487" actId="47"/>
        <pc:sldMkLst>
          <pc:docMk/>
          <pc:sldMk cId="4005852325" sldId="418"/>
        </pc:sldMkLst>
      </pc:sldChg>
      <pc:sldChg chg="modSp add del mod">
        <pc:chgData name="Brenden Eum" userId="44ab4693-4e2c-41e8-b41c-b7f3140c20bd" providerId="ADAL" clId="{A9E2F2F9-6197-46C0-AC96-BD5AD71C2E4C}" dt="2023-05-05T17:22:59.998" v="1821" actId="115"/>
        <pc:sldMkLst>
          <pc:docMk/>
          <pc:sldMk cId="1860077050" sldId="426"/>
        </pc:sldMkLst>
        <pc:spChg chg="mod">
          <ac:chgData name="Brenden Eum" userId="44ab4693-4e2c-41e8-b41c-b7f3140c20bd" providerId="ADAL" clId="{A9E2F2F9-6197-46C0-AC96-BD5AD71C2E4C}" dt="2023-05-05T17:22:59.998" v="1821" actId="115"/>
          <ac:spMkLst>
            <pc:docMk/>
            <pc:sldMk cId="1860077050" sldId="426"/>
            <ac:spMk id="2" creationId="{6B5BFBFB-0E69-DBCE-C7CD-61C06115AC07}"/>
          </ac:spMkLst>
        </pc:spChg>
        <pc:picChg chg="mod">
          <ac:chgData name="Brenden Eum" userId="44ab4693-4e2c-41e8-b41c-b7f3140c20bd" providerId="ADAL" clId="{A9E2F2F9-6197-46C0-AC96-BD5AD71C2E4C}" dt="2023-05-05T16:50:48.909" v="1422" actId="1582"/>
          <ac:picMkLst>
            <pc:docMk/>
            <pc:sldMk cId="1860077050" sldId="426"/>
            <ac:picMk id="2054" creationId="{1C88E956-06B6-2CA3-4179-75500B9F1D53}"/>
          </ac:picMkLst>
        </pc:picChg>
        <pc:picChg chg="mod">
          <ac:chgData name="Brenden Eum" userId="44ab4693-4e2c-41e8-b41c-b7f3140c20bd" providerId="ADAL" clId="{A9E2F2F9-6197-46C0-AC96-BD5AD71C2E4C}" dt="2023-05-05T16:50:44.396" v="1420" actId="1582"/>
          <ac:picMkLst>
            <pc:docMk/>
            <pc:sldMk cId="1860077050" sldId="426"/>
            <ac:picMk id="2056" creationId="{809BAA43-4511-1AF2-FD7D-188460C442FC}"/>
          </ac:picMkLst>
        </pc:picChg>
      </pc:sldChg>
      <pc:sldChg chg="add del">
        <pc:chgData name="Brenden Eum" userId="44ab4693-4e2c-41e8-b41c-b7f3140c20bd" providerId="ADAL" clId="{A9E2F2F9-6197-46C0-AC96-BD5AD71C2E4C}" dt="2023-05-05T03:41:37.506" v="587" actId="47"/>
        <pc:sldMkLst>
          <pc:docMk/>
          <pc:sldMk cId="3332569849" sldId="427"/>
        </pc:sldMkLst>
      </pc:sldChg>
      <pc:sldChg chg="add del">
        <pc:chgData name="Brenden Eum" userId="44ab4693-4e2c-41e8-b41c-b7f3140c20bd" providerId="ADAL" clId="{A9E2F2F9-6197-46C0-AC96-BD5AD71C2E4C}" dt="2023-05-05T03:41:37.506" v="587" actId="47"/>
        <pc:sldMkLst>
          <pc:docMk/>
          <pc:sldMk cId="3872751636" sldId="430"/>
        </pc:sldMkLst>
      </pc:sldChg>
      <pc:sldChg chg="addSp delSp modSp add del mod modNotesTx">
        <pc:chgData name="Brenden Eum" userId="44ab4693-4e2c-41e8-b41c-b7f3140c20bd" providerId="ADAL" clId="{A9E2F2F9-6197-46C0-AC96-BD5AD71C2E4C}" dt="2023-05-05T17:23:03.102" v="1823" actId="115"/>
        <pc:sldMkLst>
          <pc:docMk/>
          <pc:sldMk cId="1919954078" sldId="431"/>
        </pc:sldMkLst>
        <pc:spChg chg="mod">
          <ac:chgData name="Brenden Eum" userId="44ab4693-4e2c-41e8-b41c-b7f3140c20bd" providerId="ADAL" clId="{A9E2F2F9-6197-46C0-AC96-BD5AD71C2E4C}" dt="2023-05-05T17:23:03.102" v="1823" actId="115"/>
          <ac:spMkLst>
            <pc:docMk/>
            <pc:sldMk cId="1919954078" sldId="431"/>
            <ac:spMk id="2" creationId="{2F1214E8-A4E0-E536-4A7A-5450863D182F}"/>
          </ac:spMkLst>
        </pc:spChg>
        <pc:spChg chg="add mod">
          <ac:chgData name="Brenden Eum" userId="44ab4693-4e2c-41e8-b41c-b7f3140c20bd" providerId="ADAL" clId="{A9E2F2F9-6197-46C0-AC96-BD5AD71C2E4C}" dt="2023-05-05T16:51:24.238" v="1427" actId="14100"/>
          <ac:spMkLst>
            <pc:docMk/>
            <pc:sldMk cId="1919954078" sldId="431"/>
            <ac:spMk id="5" creationId="{09B49004-108E-64D9-6F09-9C5BED3FDE63}"/>
          </ac:spMkLst>
        </pc:spChg>
        <pc:picChg chg="add mod">
          <ac:chgData name="Brenden Eum" userId="44ab4693-4e2c-41e8-b41c-b7f3140c20bd" providerId="ADAL" clId="{A9E2F2F9-6197-46C0-AC96-BD5AD71C2E4C}" dt="2023-05-05T16:50:25.116" v="1417" actId="1035"/>
          <ac:picMkLst>
            <pc:docMk/>
            <pc:sldMk cId="1919954078" sldId="431"/>
            <ac:picMk id="2050" creationId="{D2385BCF-40D7-0954-3414-72AD8C6474FE}"/>
          </ac:picMkLst>
        </pc:picChg>
        <pc:picChg chg="del">
          <ac:chgData name="Brenden Eum" userId="44ab4693-4e2c-41e8-b41c-b7f3140c20bd" providerId="ADAL" clId="{A9E2F2F9-6197-46C0-AC96-BD5AD71C2E4C}" dt="2023-05-05T16:48:58.249" v="1369" actId="478"/>
          <ac:picMkLst>
            <pc:docMk/>
            <pc:sldMk cId="1919954078" sldId="431"/>
            <ac:picMk id="5122" creationId="{6A3002EE-501B-5EB9-D05A-5E51AC02E58E}"/>
          </ac:picMkLst>
        </pc:picChg>
      </pc:sldChg>
      <pc:sldChg chg="add del">
        <pc:chgData name="Brenden Eum" userId="44ab4693-4e2c-41e8-b41c-b7f3140c20bd" providerId="ADAL" clId="{A9E2F2F9-6197-46C0-AC96-BD5AD71C2E4C}" dt="2023-05-05T03:41:37.506" v="587" actId="47"/>
        <pc:sldMkLst>
          <pc:docMk/>
          <pc:sldMk cId="3216893929" sldId="432"/>
        </pc:sldMkLst>
      </pc:sldChg>
      <pc:sldChg chg="modSp add mod">
        <pc:chgData name="Brenden Eum" userId="44ab4693-4e2c-41e8-b41c-b7f3140c20bd" providerId="ADAL" clId="{A9E2F2F9-6197-46C0-AC96-BD5AD71C2E4C}" dt="2023-05-05T17:23:54.482" v="1855" actId="115"/>
        <pc:sldMkLst>
          <pc:docMk/>
          <pc:sldMk cId="373170600" sldId="435"/>
        </pc:sldMkLst>
        <pc:spChg chg="mod">
          <ac:chgData name="Brenden Eum" userId="44ab4693-4e2c-41e8-b41c-b7f3140c20bd" providerId="ADAL" clId="{A9E2F2F9-6197-46C0-AC96-BD5AD71C2E4C}" dt="2023-05-05T17:23:54.482" v="1855" actId="115"/>
          <ac:spMkLst>
            <pc:docMk/>
            <pc:sldMk cId="373170600" sldId="435"/>
            <ac:spMk id="4" creationId="{334756E4-2A5E-F517-3B7D-8EF465AE0B71}"/>
          </ac:spMkLst>
        </pc:spChg>
      </pc:sldChg>
      <pc:sldChg chg="modSp add mod ord">
        <pc:chgData name="Brenden Eum" userId="44ab4693-4e2c-41e8-b41c-b7f3140c20bd" providerId="ADAL" clId="{A9E2F2F9-6197-46C0-AC96-BD5AD71C2E4C}" dt="2023-05-05T17:23:37.027" v="1845" actId="115"/>
        <pc:sldMkLst>
          <pc:docMk/>
          <pc:sldMk cId="25834546" sldId="436"/>
        </pc:sldMkLst>
        <pc:spChg chg="mod">
          <ac:chgData name="Brenden Eum" userId="44ab4693-4e2c-41e8-b41c-b7f3140c20bd" providerId="ADAL" clId="{A9E2F2F9-6197-46C0-AC96-BD5AD71C2E4C}" dt="2023-05-05T17:23:37.027" v="1845" actId="115"/>
          <ac:spMkLst>
            <pc:docMk/>
            <pc:sldMk cId="25834546" sldId="436"/>
            <ac:spMk id="2" creationId="{3305B034-CBB4-9C9B-3696-6D23E3C498AC}"/>
          </ac:spMkLst>
        </pc:spChg>
      </pc:sldChg>
      <pc:sldChg chg="modSp add mod">
        <pc:chgData name="Brenden Eum" userId="44ab4693-4e2c-41e8-b41c-b7f3140c20bd" providerId="ADAL" clId="{A9E2F2F9-6197-46C0-AC96-BD5AD71C2E4C}" dt="2023-05-05T17:23:05.656" v="1825" actId="115"/>
        <pc:sldMkLst>
          <pc:docMk/>
          <pc:sldMk cId="2385190638" sldId="437"/>
        </pc:sldMkLst>
        <pc:spChg chg="mod">
          <ac:chgData name="Brenden Eum" userId="44ab4693-4e2c-41e8-b41c-b7f3140c20bd" providerId="ADAL" clId="{A9E2F2F9-6197-46C0-AC96-BD5AD71C2E4C}" dt="2023-05-05T17:23:05.656" v="1825" actId="115"/>
          <ac:spMkLst>
            <pc:docMk/>
            <pc:sldMk cId="2385190638" sldId="437"/>
            <ac:spMk id="2" creationId="{5CBAADC8-36FD-F66B-ECB7-263DA6461400}"/>
          </ac:spMkLst>
        </pc:spChg>
      </pc:sldChg>
      <pc:sldChg chg="add del">
        <pc:chgData name="Brenden Eum" userId="44ab4693-4e2c-41e8-b41c-b7f3140c20bd" providerId="ADAL" clId="{A9E2F2F9-6197-46C0-AC96-BD5AD71C2E4C}" dt="2023-05-05T03:35:14.404" v="564" actId="47"/>
        <pc:sldMkLst>
          <pc:docMk/>
          <pc:sldMk cId="3506319397" sldId="437"/>
        </pc:sldMkLst>
      </pc:sldChg>
      <pc:sldChg chg="add del">
        <pc:chgData name="Brenden Eum" userId="44ab4693-4e2c-41e8-b41c-b7f3140c20bd" providerId="ADAL" clId="{A9E2F2F9-6197-46C0-AC96-BD5AD71C2E4C}" dt="2023-05-05T17:13:47.047" v="1489" actId="47"/>
        <pc:sldMkLst>
          <pc:docMk/>
          <pc:sldMk cId="95232913" sldId="438"/>
        </pc:sldMkLst>
      </pc:sldChg>
      <pc:sldChg chg="add del">
        <pc:chgData name="Brenden Eum" userId="44ab4693-4e2c-41e8-b41c-b7f3140c20bd" providerId="ADAL" clId="{A9E2F2F9-6197-46C0-AC96-BD5AD71C2E4C}" dt="2023-05-05T05:13:52.131" v="722" actId="2696"/>
        <pc:sldMkLst>
          <pc:docMk/>
          <pc:sldMk cId="4181089849" sldId="438"/>
        </pc:sldMkLst>
      </pc:sldChg>
      <pc:sldChg chg="addSp delSp modSp new mod delAnim modAnim">
        <pc:chgData name="Brenden Eum" userId="44ab4693-4e2c-41e8-b41c-b7f3140c20bd" providerId="ADAL" clId="{A9E2F2F9-6197-46C0-AC96-BD5AD71C2E4C}" dt="2023-05-05T17:20:40.566" v="1749" actId="115"/>
        <pc:sldMkLst>
          <pc:docMk/>
          <pc:sldMk cId="2880736090" sldId="439"/>
        </pc:sldMkLst>
        <pc:spChg chg="mod">
          <ac:chgData name="Brenden Eum" userId="44ab4693-4e2c-41e8-b41c-b7f3140c20bd" providerId="ADAL" clId="{A9E2F2F9-6197-46C0-AC96-BD5AD71C2E4C}" dt="2023-05-05T17:20:40.566" v="1749" actId="115"/>
          <ac:spMkLst>
            <pc:docMk/>
            <pc:sldMk cId="2880736090" sldId="439"/>
            <ac:spMk id="2" creationId="{F15F58BE-CD4F-D9B4-AE23-BB1EF02CED13}"/>
          </ac:spMkLst>
        </pc:spChg>
        <pc:spChg chg="add mod ord">
          <ac:chgData name="Brenden Eum" userId="44ab4693-4e2c-41e8-b41c-b7f3140c20bd" providerId="ADAL" clId="{A9E2F2F9-6197-46C0-AC96-BD5AD71C2E4C}" dt="2023-05-05T16:02:47.936" v="733" actId="171"/>
          <ac:spMkLst>
            <pc:docMk/>
            <pc:sldMk cId="2880736090" sldId="439"/>
            <ac:spMk id="16" creationId="{DE495657-D7BC-5CD4-D219-FA5146E66369}"/>
          </ac:spMkLst>
        </pc:spChg>
        <pc:grpChg chg="add mod">
          <ac:chgData name="Brenden Eum" userId="44ab4693-4e2c-41e8-b41c-b7f3140c20bd" providerId="ADAL" clId="{A9E2F2F9-6197-46C0-AC96-BD5AD71C2E4C}" dt="2023-05-05T05:10:24.105" v="709" actId="1440"/>
          <ac:grpSpMkLst>
            <pc:docMk/>
            <pc:sldMk cId="2880736090" sldId="439"/>
            <ac:grpSpMk id="15" creationId="{BEA19A4C-A5E8-A4C3-EE35-7095444C45EC}"/>
          </ac:grpSpMkLst>
        </pc:grpChg>
        <pc:picChg chg="add del mod modCrop">
          <ac:chgData name="Brenden Eum" userId="44ab4693-4e2c-41e8-b41c-b7f3140c20bd" providerId="ADAL" clId="{A9E2F2F9-6197-46C0-AC96-BD5AD71C2E4C}" dt="2023-05-05T05:03:24.244" v="655" actId="478"/>
          <ac:picMkLst>
            <pc:docMk/>
            <pc:sldMk cId="2880736090" sldId="439"/>
            <ac:picMk id="4" creationId="{0B4C394D-0A46-B8FC-7A0E-9EAB5255848C}"/>
          </ac:picMkLst>
        </pc:picChg>
        <pc:picChg chg="add del mod modCrop">
          <ac:chgData name="Brenden Eum" userId="44ab4693-4e2c-41e8-b41c-b7f3140c20bd" providerId="ADAL" clId="{A9E2F2F9-6197-46C0-AC96-BD5AD71C2E4C}" dt="2023-05-05T05:03:24.772" v="656" actId="478"/>
          <ac:picMkLst>
            <pc:docMk/>
            <pc:sldMk cId="2880736090" sldId="439"/>
            <ac:picMk id="5" creationId="{DCCAC174-6458-70B3-9869-725C176140AE}"/>
          </ac:picMkLst>
        </pc:picChg>
        <pc:picChg chg="add mod modCrop">
          <ac:chgData name="Brenden Eum" userId="44ab4693-4e2c-41e8-b41c-b7f3140c20bd" providerId="ADAL" clId="{A9E2F2F9-6197-46C0-AC96-BD5AD71C2E4C}" dt="2023-05-05T16:02:08.241" v="728"/>
          <ac:picMkLst>
            <pc:docMk/>
            <pc:sldMk cId="2880736090" sldId="439"/>
            <ac:picMk id="6" creationId="{F898D58C-4C73-CC70-1B5B-DDE06C41C85B}"/>
          </ac:picMkLst>
        </pc:picChg>
        <pc:picChg chg="add mod modCrop">
          <ac:chgData name="Brenden Eum" userId="44ab4693-4e2c-41e8-b41c-b7f3140c20bd" providerId="ADAL" clId="{A9E2F2F9-6197-46C0-AC96-BD5AD71C2E4C}" dt="2023-05-05T16:02:13.452" v="729"/>
          <ac:picMkLst>
            <pc:docMk/>
            <pc:sldMk cId="2880736090" sldId="439"/>
            <ac:picMk id="7" creationId="{0E504900-F79F-969D-2EC5-12D9457452C2}"/>
          </ac:picMkLst>
        </pc:picChg>
        <pc:picChg chg="add del mod">
          <ac:chgData name="Brenden Eum" userId="44ab4693-4e2c-41e8-b41c-b7f3140c20bd" providerId="ADAL" clId="{A9E2F2F9-6197-46C0-AC96-BD5AD71C2E4C}" dt="2023-05-05T05:07:08.774" v="685" actId="478"/>
          <ac:picMkLst>
            <pc:docMk/>
            <pc:sldMk cId="2880736090" sldId="439"/>
            <ac:picMk id="8" creationId="{7E8B9F03-FBB5-8CB9-D6BF-52E8CBF04EA0}"/>
          </ac:picMkLst>
        </pc:picChg>
        <pc:picChg chg="add del mod">
          <ac:chgData name="Brenden Eum" userId="44ab4693-4e2c-41e8-b41c-b7f3140c20bd" providerId="ADAL" clId="{A9E2F2F9-6197-46C0-AC96-BD5AD71C2E4C}" dt="2023-05-05T05:08:06.755" v="692"/>
          <ac:picMkLst>
            <pc:docMk/>
            <pc:sldMk cId="2880736090" sldId="439"/>
            <ac:picMk id="9" creationId="{A79D718B-513A-1132-6C03-0841A8A65061}"/>
          </ac:picMkLst>
        </pc:picChg>
        <pc:picChg chg="add del mod">
          <ac:chgData name="Brenden Eum" userId="44ab4693-4e2c-41e8-b41c-b7f3140c20bd" providerId="ADAL" clId="{A9E2F2F9-6197-46C0-AC96-BD5AD71C2E4C}" dt="2023-05-05T05:08:06.755" v="692"/>
          <ac:picMkLst>
            <pc:docMk/>
            <pc:sldMk cId="2880736090" sldId="439"/>
            <ac:picMk id="10" creationId="{019A0E5F-11A0-9CE0-AAAA-0325845627B3}"/>
          </ac:picMkLst>
        </pc:picChg>
        <pc:picChg chg="add del mod">
          <ac:chgData name="Brenden Eum" userId="44ab4693-4e2c-41e8-b41c-b7f3140c20bd" providerId="ADAL" clId="{A9E2F2F9-6197-46C0-AC96-BD5AD71C2E4C}" dt="2023-05-05T05:08:27.199" v="697"/>
          <ac:picMkLst>
            <pc:docMk/>
            <pc:sldMk cId="2880736090" sldId="439"/>
            <ac:picMk id="11" creationId="{3B9FDB91-0278-973A-4455-33DA94B054E3}"/>
          </ac:picMkLst>
        </pc:picChg>
        <pc:picChg chg="add del mod">
          <ac:chgData name="Brenden Eum" userId="44ab4693-4e2c-41e8-b41c-b7f3140c20bd" providerId="ADAL" clId="{A9E2F2F9-6197-46C0-AC96-BD5AD71C2E4C}" dt="2023-05-05T05:08:27.199" v="697"/>
          <ac:picMkLst>
            <pc:docMk/>
            <pc:sldMk cId="2880736090" sldId="439"/>
            <ac:picMk id="12" creationId="{6B3E8C34-CE19-C029-D04E-5A73306FDA59}"/>
          </ac:picMkLst>
        </pc:picChg>
        <pc:picChg chg="add mod">
          <ac:chgData name="Brenden Eum" userId="44ab4693-4e2c-41e8-b41c-b7f3140c20bd" providerId="ADAL" clId="{A9E2F2F9-6197-46C0-AC96-BD5AD71C2E4C}" dt="2023-05-05T05:09:49.817" v="706" actId="164"/>
          <ac:picMkLst>
            <pc:docMk/>
            <pc:sldMk cId="2880736090" sldId="439"/>
            <ac:picMk id="13" creationId="{315E95F6-AE47-3759-E198-5057F3D6B498}"/>
          </ac:picMkLst>
        </pc:picChg>
        <pc:picChg chg="add mod">
          <ac:chgData name="Brenden Eum" userId="44ab4693-4e2c-41e8-b41c-b7f3140c20bd" providerId="ADAL" clId="{A9E2F2F9-6197-46C0-AC96-BD5AD71C2E4C}" dt="2023-05-05T05:09:49.817" v="706" actId="164"/>
          <ac:picMkLst>
            <pc:docMk/>
            <pc:sldMk cId="2880736090" sldId="439"/>
            <ac:picMk id="14" creationId="{67AB5F2E-A446-552F-A4AC-CE262B1435ED}"/>
          </ac:picMkLst>
        </pc:picChg>
      </pc:sldChg>
      <pc:sldChg chg="modSp add modTransition">
        <pc:chgData name="Brenden Eum" userId="44ab4693-4e2c-41e8-b41c-b7f3140c20bd" providerId="ADAL" clId="{A9E2F2F9-6197-46C0-AC96-BD5AD71C2E4C}" dt="2023-05-05T17:23:08.757" v="1827" actId="115"/>
        <pc:sldMkLst>
          <pc:docMk/>
          <pc:sldMk cId="1398920335" sldId="440"/>
        </pc:sldMkLst>
        <pc:spChg chg="mod">
          <ac:chgData name="Brenden Eum" userId="44ab4693-4e2c-41e8-b41c-b7f3140c20bd" providerId="ADAL" clId="{A9E2F2F9-6197-46C0-AC96-BD5AD71C2E4C}" dt="2023-05-05T17:23:08.757" v="1827" actId="115"/>
          <ac:spMkLst>
            <pc:docMk/>
            <pc:sldMk cId="1398920335" sldId="440"/>
            <ac:spMk id="2" creationId="{8D0E823F-E5CB-C758-4710-686ED50DC0EF}"/>
          </ac:spMkLst>
        </pc:spChg>
      </pc:sldChg>
      <pc:sldChg chg="modSp new del mod">
        <pc:chgData name="Brenden Eum" userId="44ab4693-4e2c-41e8-b41c-b7f3140c20bd" providerId="ADAL" clId="{A9E2F2F9-6197-46C0-AC96-BD5AD71C2E4C}" dt="2023-05-13T21:26:04.857" v="1996" actId="47"/>
        <pc:sldMkLst>
          <pc:docMk/>
          <pc:sldMk cId="1945147995" sldId="441"/>
        </pc:sldMkLst>
        <pc:spChg chg="mod">
          <ac:chgData name="Brenden Eum" userId="44ab4693-4e2c-41e8-b41c-b7f3140c20bd" providerId="ADAL" clId="{A9E2F2F9-6197-46C0-AC96-BD5AD71C2E4C}" dt="2023-05-13T21:25:46.540" v="1956" actId="20577"/>
          <ac:spMkLst>
            <pc:docMk/>
            <pc:sldMk cId="1945147995" sldId="441"/>
            <ac:spMk id="2" creationId="{48D48904-0588-77BA-EAD2-1E38624A1901}"/>
          </ac:spMkLst>
        </pc:spChg>
        <pc:spChg chg="mod">
          <ac:chgData name="Brenden Eum" userId="44ab4693-4e2c-41e8-b41c-b7f3140c20bd" providerId="ADAL" clId="{A9E2F2F9-6197-46C0-AC96-BD5AD71C2E4C}" dt="2023-05-13T21:25:53.989" v="1995" actId="20577"/>
          <ac:spMkLst>
            <pc:docMk/>
            <pc:sldMk cId="1945147995" sldId="441"/>
            <ac:spMk id="3" creationId="{97D61684-F7AC-0B9C-068B-6CF149F95204}"/>
          </ac:spMkLst>
        </pc:spChg>
      </pc:sldChg>
      <pc:sldChg chg="addSp delSp modSp add mod delAnim modAnim">
        <pc:chgData name="Brenden Eum" userId="44ab4693-4e2c-41e8-b41c-b7f3140c20bd" providerId="ADAL" clId="{A9E2F2F9-6197-46C0-AC96-BD5AD71C2E4C}" dt="2023-05-13T21:41:47.675" v="2633" actId="1076"/>
        <pc:sldMkLst>
          <pc:docMk/>
          <pc:sldMk cId="1999725016" sldId="441"/>
        </pc:sldMkLst>
        <pc:spChg chg="mod">
          <ac:chgData name="Brenden Eum" userId="44ab4693-4e2c-41e8-b41c-b7f3140c20bd" providerId="ADAL" clId="{A9E2F2F9-6197-46C0-AC96-BD5AD71C2E4C}" dt="2023-05-13T21:41:38.743" v="2632" actId="20577"/>
          <ac:spMkLst>
            <pc:docMk/>
            <pc:sldMk cId="1999725016" sldId="441"/>
            <ac:spMk id="3" creationId="{D4F7913F-C9B3-8202-6D12-34A28E82B5EC}"/>
          </ac:spMkLst>
        </pc:spChg>
        <pc:spChg chg="del">
          <ac:chgData name="Brenden Eum" userId="44ab4693-4e2c-41e8-b41c-b7f3140c20bd" providerId="ADAL" clId="{A9E2F2F9-6197-46C0-AC96-BD5AD71C2E4C}" dt="2023-05-13T21:26:10.311" v="2001" actId="478"/>
          <ac:spMkLst>
            <pc:docMk/>
            <pc:sldMk cId="1999725016" sldId="441"/>
            <ac:spMk id="6" creationId="{AC513313-8B9E-E06B-314E-61E802E12DAD}"/>
          </ac:spMkLst>
        </pc:spChg>
        <pc:spChg chg="del">
          <ac:chgData name="Brenden Eum" userId="44ab4693-4e2c-41e8-b41c-b7f3140c20bd" providerId="ADAL" clId="{A9E2F2F9-6197-46C0-AC96-BD5AD71C2E4C}" dt="2023-05-13T21:26:08.938" v="1998" actId="478"/>
          <ac:spMkLst>
            <pc:docMk/>
            <pc:sldMk cId="1999725016" sldId="441"/>
            <ac:spMk id="7" creationId="{32828685-2A9F-6306-5B71-CCB350EBC697}"/>
          </ac:spMkLst>
        </pc:spChg>
        <pc:spChg chg="del">
          <ac:chgData name="Brenden Eum" userId="44ab4693-4e2c-41e8-b41c-b7f3140c20bd" providerId="ADAL" clId="{A9E2F2F9-6197-46C0-AC96-BD5AD71C2E4C}" dt="2023-05-13T21:26:09.321" v="1999" actId="478"/>
          <ac:spMkLst>
            <pc:docMk/>
            <pc:sldMk cId="1999725016" sldId="441"/>
            <ac:spMk id="8" creationId="{B70933BA-02D1-FC5A-E43A-376839F1B709}"/>
          </ac:spMkLst>
        </pc:spChg>
        <pc:spChg chg="del">
          <ac:chgData name="Brenden Eum" userId="44ab4693-4e2c-41e8-b41c-b7f3140c20bd" providerId="ADAL" clId="{A9E2F2F9-6197-46C0-AC96-BD5AD71C2E4C}" dt="2023-05-13T21:26:09.797" v="2000" actId="478"/>
          <ac:spMkLst>
            <pc:docMk/>
            <pc:sldMk cId="1999725016" sldId="441"/>
            <ac:spMk id="9" creationId="{A45C29C6-8086-489D-8CBF-ED5797B7C247}"/>
          </ac:spMkLst>
        </pc:spChg>
        <pc:spChg chg="add mod">
          <ac:chgData name="Brenden Eum" userId="44ab4693-4e2c-41e8-b41c-b7f3140c20bd" providerId="ADAL" clId="{A9E2F2F9-6197-46C0-AC96-BD5AD71C2E4C}" dt="2023-05-13T21:29:09.039" v="2211"/>
          <ac:spMkLst>
            <pc:docMk/>
            <pc:sldMk cId="1999725016" sldId="441"/>
            <ac:spMk id="10" creationId="{E06624F1-2752-366D-067D-04D09952E5F4}"/>
          </ac:spMkLst>
        </pc:spChg>
        <pc:spChg chg="add mod">
          <ac:chgData name="Brenden Eum" userId="44ab4693-4e2c-41e8-b41c-b7f3140c20bd" providerId="ADAL" clId="{A9E2F2F9-6197-46C0-AC96-BD5AD71C2E4C}" dt="2023-05-13T21:29:15.580" v="2215" actId="1076"/>
          <ac:spMkLst>
            <pc:docMk/>
            <pc:sldMk cId="1999725016" sldId="441"/>
            <ac:spMk id="11" creationId="{09E9E148-50EB-5017-672B-93768CF917DF}"/>
          </ac:spMkLst>
        </pc:spChg>
        <pc:spChg chg="add mod">
          <ac:chgData name="Brenden Eum" userId="44ab4693-4e2c-41e8-b41c-b7f3140c20bd" providerId="ADAL" clId="{A9E2F2F9-6197-46C0-AC96-BD5AD71C2E4C}" dt="2023-05-13T21:41:47.675" v="2633" actId="1076"/>
          <ac:spMkLst>
            <pc:docMk/>
            <pc:sldMk cId="1999725016" sldId="441"/>
            <ac:spMk id="12" creationId="{55425296-F933-6BA2-AA53-81B1836AE182}"/>
          </ac:spMkLst>
        </pc:spChg>
        <pc:spChg chg="add mod">
          <ac:chgData name="Brenden Eum" userId="44ab4693-4e2c-41e8-b41c-b7f3140c20bd" providerId="ADAL" clId="{A9E2F2F9-6197-46C0-AC96-BD5AD71C2E4C}" dt="2023-05-13T21:29:51.554" v="2221" actId="1076"/>
          <ac:spMkLst>
            <pc:docMk/>
            <pc:sldMk cId="1999725016" sldId="441"/>
            <ac:spMk id="13" creationId="{2173D320-F051-438B-7084-32CBE5844A7A}"/>
          </ac:spMkLst>
        </pc:spChg>
      </pc:sldChg>
      <pc:sldChg chg="addSp delSp modSp add del mod addAnim delAnim">
        <pc:chgData name="Brenden Eum" userId="44ab4693-4e2c-41e8-b41c-b7f3140c20bd" providerId="ADAL" clId="{A9E2F2F9-6197-46C0-AC96-BD5AD71C2E4C}" dt="2023-05-13T21:23:15.585" v="1914"/>
        <pc:sldMkLst>
          <pc:docMk/>
          <pc:sldMk cId="2822789270" sldId="441"/>
        </pc:sldMkLst>
        <pc:picChg chg="add del">
          <ac:chgData name="Brenden Eum" userId="44ab4693-4e2c-41e8-b41c-b7f3140c20bd" providerId="ADAL" clId="{A9E2F2F9-6197-46C0-AC96-BD5AD71C2E4C}" dt="2023-05-13T21:23:15.047" v="1913" actId="478"/>
          <ac:picMkLst>
            <pc:docMk/>
            <pc:sldMk cId="2822789270" sldId="441"/>
            <ac:picMk id="20" creationId="{18ADEB1D-4482-CCA0-FECE-D2A105C27652}"/>
          </ac:picMkLst>
        </pc:picChg>
        <pc:picChg chg="add del mod">
          <ac:chgData name="Brenden Eum" userId="44ab4693-4e2c-41e8-b41c-b7f3140c20bd" providerId="ADAL" clId="{A9E2F2F9-6197-46C0-AC96-BD5AD71C2E4C}" dt="2023-05-13T21:23:14.331" v="1912"/>
          <ac:picMkLst>
            <pc:docMk/>
            <pc:sldMk cId="2822789270" sldId="441"/>
            <ac:picMk id="1026" creationId="{7AB815DF-630E-F37E-6CD3-E03C61D680E1}"/>
          </ac:picMkLst>
        </pc:picChg>
      </pc:sldChg>
      <pc:sldChg chg="addSp delSp modSp add mod ord delAnim modAnim">
        <pc:chgData name="Brenden Eum" userId="44ab4693-4e2c-41e8-b41c-b7f3140c20bd" providerId="ADAL" clId="{A9E2F2F9-6197-46C0-AC96-BD5AD71C2E4C}" dt="2023-05-13T21:35:16.157" v="2312" actId="115"/>
        <pc:sldMkLst>
          <pc:docMk/>
          <pc:sldMk cId="3055558823" sldId="442"/>
        </pc:sldMkLst>
        <pc:spChg chg="mod">
          <ac:chgData name="Brenden Eum" userId="44ab4693-4e2c-41e8-b41c-b7f3140c20bd" providerId="ADAL" clId="{A9E2F2F9-6197-46C0-AC96-BD5AD71C2E4C}" dt="2023-05-13T21:35:16.157" v="2312" actId="115"/>
          <ac:spMkLst>
            <pc:docMk/>
            <pc:sldMk cId="3055558823" sldId="442"/>
            <ac:spMk id="4" creationId="{ED85FEBE-F7A0-4C94-0AC0-86FE1ED05A13}"/>
          </ac:spMkLst>
        </pc:spChg>
        <pc:spChg chg="add del mod">
          <ac:chgData name="Brenden Eum" userId="44ab4693-4e2c-41e8-b41c-b7f3140c20bd" providerId="ADAL" clId="{A9E2F2F9-6197-46C0-AC96-BD5AD71C2E4C}" dt="2023-05-13T21:31:04.589" v="2240" actId="478"/>
          <ac:spMkLst>
            <pc:docMk/>
            <pc:sldMk cId="3055558823" sldId="442"/>
            <ac:spMk id="7" creationId="{C4852FB9-2A04-C7CD-DCF1-924549570685}"/>
          </ac:spMkLst>
        </pc:spChg>
        <pc:spChg chg="add mod">
          <ac:chgData name="Brenden Eum" userId="44ab4693-4e2c-41e8-b41c-b7f3140c20bd" providerId="ADAL" clId="{A9E2F2F9-6197-46C0-AC96-BD5AD71C2E4C}" dt="2023-05-13T21:31:48.055" v="2270" actId="1076"/>
          <ac:spMkLst>
            <pc:docMk/>
            <pc:sldMk cId="3055558823" sldId="442"/>
            <ac:spMk id="8" creationId="{B1E070F5-1F64-5FB0-5343-06BABA894FD0}"/>
          </ac:spMkLst>
        </pc:spChg>
        <pc:spChg chg="mod">
          <ac:chgData name="Brenden Eum" userId="44ab4693-4e2c-41e8-b41c-b7f3140c20bd" providerId="ADAL" clId="{A9E2F2F9-6197-46C0-AC96-BD5AD71C2E4C}" dt="2023-05-13T21:30:56.464" v="2235" actId="20577"/>
          <ac:spMkLst>
            <pc:docMk/>
            <pc:sldMk cId="3055558823" sldId="442"/>
            <ac:spMk id="10" creationId="{E06624F1-2752-366D-067D-04D09952E5F4}"/>
          </ac:spMkLst>
        </pc:spChg>
        <pc:spChg chg="del">
          <ac:chgData name="Brenden Eum" userId="44ab4693-4e2c-41e8-b41c-b7f3140c20bd" providerId="ADAL" clId="{A9E2F2F9-6197-46C0-AC96-BD5AD71C2E4C}" dt="2023-05-13T21:30:39.895" v="2232" actId="478"/>
          <ac:spMkLst>
            <pc:docMk/>
            <pc:sldMk cId="3055558823" sldId="442"/>
            <ac:spMk id="13" creationId="{2173D320-F051-438B-7084-32CBE5844A7A}"/>
          </ac:spMkLst>
        </pc:spChg>
        <pc:picChg chg="add mod">
          <ac:chgData name="Brenden Eum" userId="44ab4693-4e2c-41e8-b41c-b7f3140c20bd" providerId="ADAL" clId="{A9E2F2F9-6197-46C0-AC96-BD5AD71C2E4C}" dt="2023-05-13T21:31:42.166" v="2269" actId="1038"/>
          <ac:picMkLst>
            <pc:docMk/>
            <pc:sldMk cId="3055558823" sldId="442"/>
            <ac:picMk id="6" creationId="{F93C9652-58AA-E204-25E7-F2946E3925C6}"/>
          </ac:picMkLst>
        </pc:picChg>
      </pc:sldChg>
      <pc:sldChg chg="addSp delSp modSp add mod modAnim">
        <pc:chgData name="Brenden Eum" userId="44ab4693-4e2c-41e8-b41c-b7f3140c20bd" providerId="ADAL" clId="{A9E2F2F9-6197-46C0-AC96-BD5AD71C2E4C}" dt="2023-05-13T21:35:23.911" v="2316" actId="115"/>
        <pc:sldMkLst>
          <pc:docMk/>
          <pc:sldMk cId="2476314067" sldId="443"/>
        </pc:sldMkLst>
        <pc:spChg chg="mod">
          <ac:chgData name="Brenden Eum" userId="44ab4693-4e2c-41e8-b41c-b7f3140c20bd" providerId="ADAL" clId="{A9E2F2F9-6197-46C0-AC96-BD5AD71C2E4C}" dt="2023-05-13T21:35:23.911" v="2316" actId="115"/>
          <ac:spMkLst>
            <pc:docMk/>
            <pc:sldMk cId="2476314067" sldId="443"/>
            <ac:spMk id="4" creationId="{ED85FEBE-F7A0-4C94-0AC0-86FE1ED05A13}"/>
          </ac:spMkLst>
        </pc:spChg>
        <pc:spChg chg="add mod">
          <ac:chgData name="Brenden Eum" userId="44ab4693-4e2c-41e8-b41c-b7f3140c20bd" providerId="ADAL" clId="{A9E2F2F9-6197-46C0-AC96-BD5AD71C2E4C}" dt="2023-05-13T21:34:27.143" v="2305" actId="1076"/>
          <ac:spMkLst>
            <pc:docMk/>
            <pc:sldMk cId="2476314067" sldId="443"/>
            <ac:spMk id="6" creationId="{99A789AF-7514-209F-8D36-C1DBF38AF06F}"/>
          </ac:spMkLst>
        </pc:spChg>
        <pc:spChg chg="add del">
          <ac:chgData name="Brenden Eum" userId="44ab4693-4e2c-41e8-b41c-b7f3140c20bd" providerId="ADAL" clId="{A9E2F2F9-6197-46C0-AC96-BD5AD71C2E4C}" dt="2023-05-13T21:32:48.131" v="2279" actId="478"/>
          <ac:spMkLst>
            <pc:docMk/>
            <pc:sldMk cId="2476314067" sldId="443"/>
            <ac:spMk id="10" creationId="{E06624F1-2752-366D-067D-04D09952E5F4}"/>
          </ac:spMkLst>
        </pc:spChg>
        <pc:spChg chg="add del">
          <ac:chgData name="Brenden Eum" userId="44ab4693-4e2c-41e8-b41c-b7f3140c20bd" providerId="ADAL" clId="{A9E2F2F9-6197-46C0-AC96-BD5AD71C2E4C}" dt="2023-05-13T21:32:49.081" v="2280" actId="478"/>
          <ac:spMkLst>
            <pc:docMk/>
            <pc:sldMk cId="2476314067" sldId="443"/>
            <ac:spMk id="11" creationId="{09E9E148-50EB-5017-672B-93768CF917DF}"/>
          </ac:spMkLst>
        </pc:spChg>
        <pc:grpChg chg="add del mod">
          <ac:chgData name="Brenden Eum" userId="44ab4693-4e2c-41e8-b41c-b7f3140c20bd" providerId="ADAL" clId="{A9E2F2F9-6197-46C0-AC96-BD5AD71C2E4C}" dt="2023-05-13T21:33:47.491" v="2288" actId="478"/>
          <ac:grpSpMkLst>
            <pc:docMk/>
            <pc:sldMk cId="2476314067" sldId="443"/>
            <ac:grpSpMk id="8" creationId="{A03DC966-21B8-4F33-D117-6A6058153060}"/>
          </ac:grpSpMkLst>
        </pc:grpChg>
        <pc:picChg chg="add mod modCrop">
          <ac:chgData name="Brenden Eum" userId="44ab4693-4e2c-41e8-b41c-b7f3140c20bd" providerId="ADAL" clId="{A9E2F2F9-6197-46C0-AC96-BD5AD71C2E4C}" dt="2023-05-13T21:34:25.440" v="2304" actId="1076"/>
          <ac:picMkLst>
            <pc:docMk/>
            <pc:sldMk cId="2476314067" sldId="443"/>
            <ac:picMk id="7" creationId="{46959F2F-E2ED-18A6-D99A-CB3B3780B986}"/>
          </ac:picMkLst>
        </pc:picChg>
        <pc:picChg chg="mod topLvl modCrop">
          <ac:chgData name="Brenden Eum" userId="44ab4693-4e2c-41e8-b41c-b7f3140c20bd" providerId="ADAL" clId="{A9E2F2F9-6197-46C0-AC96-BD5AD71C2E4C}" dt="2023-05-13T21:34:21.804" v="2302" actId="1076"/>
          <ac:picMkLst>
            <pc:docMk/>
            <pc:sldMk cId="2476314067" sldId="443"/>
            <ac:picMk id="9" creationId="{6DAF3025-EECE-2155-37F3-9EDCAB50EA45}"/>
          </ac:picMkLst>
        </pc:picChg>
        <pc:picChg chg="del mod topLvl">
          <ac:chgData name="Brenden Eum" userId="44ab4693-4e2c-41e8-b41c-b7f3140c20bd" providerId="ADAL" clId="{A9E2F2F9-6197-46C0-AC96-BD5AD71C2E4C}" dt="2023-05-13T21:33:47.491" v="2288" actId="478"/>
          <ac:picMkLst>
            <pc:docMk/>
            <pc:sldMk cId="2476314067" sldId="443"/>
            <ac:picMk id="14" creationId="{E959C784-8830-CE90-3CE3-3DED5BD934AD}"/>
          </ac:picMkLst>
        </pc:picChg>
      </pc:sldChg>
      <pc:sldChg chg="addSp delSp modSp add mod delAnim modAnim">
        <pc:chgData name="Brenden Eum" userId="44ab4693-4e2c-41e8-b41c-b7f3140c20bd" providerId="ADAL" clId="{A9E2F2F9-6197-46C0-AC96-BD5AD71C2E4C}" dt="2023-05-13T21:39:24.567" v="2360" actId="115"/>
        <pc:sldMkLst>
          <pc:docMk/>
          <pc:sldMk cId="1896608966" sldId="444"/>
        </pc:sldMkLst>
        <pc:spChg chg="mod">
          <ac:chgData name="Brenden Eum" userId="44ab4693-4e2c-41e8-b41c-b7f3140c20bd" providerId="ADAL" clId="{A9E2F2F9-6197-46C0-AC96-BD5AD71C2E4C}" dt="2023-05-13T21:39:24.567" v="2360" actId="115"/>
          <ac:spMkLst>
            <pc:docMk/>
            <pc:sldMk cId="1896608966" sldId="444"/>
            <ac:spMk id="4" creationId="{ED85FEBE-F7A0-4C94-0AC0-86FE1ED05A13}"/>
          </ac:spMkLst>
        </pc:spChg>
        <pc:spChg chg="add mod">
          <ac:chgData name="Brenden Eum" userId="44ab4693-4e2c-41e8-b41c-b7f3140c20bd" providerId="ADAL" clId="{A9E2F2F9-6197-46C0-AC96-BD5AD71C2E4C}" dt="2023-05-13T21:35:57.192" v="2320" actId="1076"/>
          <ac:spMkLst>
            <pc:docMk/>
            <pc:sldMk cId="1896608966" sldId="444"/>
            <ac:spMk id="6" creationId="{2FE8F819-99D0-5E35-F3AF-E9FD3C6EFF89}"/>
          </ac:spMkLst>
        </pc:spChg>
        <pc:spChg chg="add mod">
          <ac:chgData name="Brenden Eum" userId="44ab4693-4e2c-41e8-b41c-b7f3140c20bd" providerId="ADAL" clId="{A9E2F2F9-6197-46C0-AC96-BD5AD71C2E4C}" dt="2023-05-13T21:37:55.333" v="2343" actId="164"/>
          <ac:spMkLst>
            <pc:docMk/>
            <pc:sldMk cId="1896608966" sldId="444"/>
            <ac:spMk id="9" creationId="{26EC9254-4049-DB46-4092-D2750406ABD6}"/>
          </ac:spMkLst>
        </pc:spChg>
        <pc:spChg chg="del">
          <ac:chgData name="Brenden Eum" userId="44ab4693-4e2c-41e8-b41c-b7f3140c20bd" providerId="ADAL" clId="{A9E2F2F9-6197-46C0-AC96-BD5AD71C2E4C}" dt="2023-05-13T21:35:47.674" v="2318" actId="478"/>
          <ac:spMkLst>
            <pc:docMk/>
            <pc:sldMk cId="1896608966" sldId="444"/>
            <ac:spMk id="12" creationId="{55425296-F933-6BA2-AA53-81B1836AE182}"/>
          </ac:spMkLst>
        </pc:spChg>
        <pc:grpChg chg="add mod">
          <ac:chgData name="Brenden Eum" userId="44ab4693-4e2c-41e8-b41c-b7f3140c20bd" providerId="ADAL" clId="{A9E2F2F9-6197-46C0-AC96-BD5AD71C2E4C}" dt="2023-05-13T21:37:55.333" v="2343" actId="164"/>
          <ac:grpSpMkLst>
            <pc:docMk/>
            <pc:sldMk cId="1896608966" sldId="444"/>
            <ac:grpSpMk id="16" creationId="{80626BDA-6543-560D-41F7-E1D8FF22546F}"/>
          </ac:grpSpMkLst>
        </pc:grpChg>
        <pc:picChg chg="add mod modCrop">
          <ac:chgData name="Brenden Eum" userId="44ab4693-4e2c-41e8-b41c-b7f3140c20bd" providerId="ADAL" clId="{A9E2F2F9-6197-46C0-AC96-BD5AD71C2E4C}" dt="2023-05-13T21:37:55.333" v="2343" actId="164"/>
          <ac:picMkLst>
            <pc:docMk/>
            <pc:sldMk cId="1896608966" sldId="444"/>
            <ac:picMk id="7" creationId="{0401D7C0-4F1B-19D3-63F9-0FA7176EB001}"/>
          </ac:picMkLst>
        </pc:picChg>
        <pc:picChg chg="add mod modCrop">
          <ac:chgData name="Brenden Eum" userId="44ab4693-4e2c-41e8-b41c-b7f3140c20bd" providerId="ADAL" clId="{A9E2F2F9-6197-46C0-AC96-BD5AD71C2E4C}" dt="2023-05-13T21:37:55.333" v="2343" actId="164"/>
          <ac:picMkLst>
            <pc:docMk/>
            <pc:sldMk cId="1896608966" sldId="444"/>
            <ac:picMk id="8" creationId="{43EEBAFA-7F06-CEDB-2867-3E398B280170}"/>
          </ac:picMkLst>
        </pc:picChg>
        <pc:cxnChg chg="add mod">
          <ac:chgData name="Brenden Eum" userId="44ab4693-4e2c-41e8-b41c-b7f3140c20bd" providerId="ADAL" clId="{A9E2F2F9-6197-46C0-AC96-BD5AD71C2E4C}" dt="2023-05-13T21:37:55.333" v="2343" actId="164"/>
          <ac:cxnSpMkLst>
            <pc:docMk/>
            <pc:sldMk cId="1896608966" sldId="444"/>
            <ac:cxnSpMk id="15" creationId="{61A71B2B-645C-1D69-B97B-B044B923BE92}"/>
          </ac:cxnSpMkLst>
        </pc:cxnChg>
      </pc:sldChg>
      <pc:sldChg chg="addSp delSp modSp add mod delAnim">
        <pc:chgData name="Brenden Eum" userId="44ab4693-4e2c-41e8-b41c-b7f3140c20bd" providerId="ADAL" clId="{A9E2F2F9-6197-46C0-AC96-BD5AD71C2E4C}" dt="2023-05-13T21:39:28.284" v="2362" actId="115"/>
        <pc:sldMkLst>
          <pc:docMk/>
          <pc:sldMk cId="3979484297" sldId="445"/>
        </pc:sldMkLst>
        <pc:spChg chg="mod">
          <ac:chgData name="Brenden Eum" userId="44ab4693-4e2c-41e8-b41c-b7f3140c20bd" providerId="ADAL" clId="{A9E2F2F9-6197-46C0-AC96-BD5AD71C2E4C}" dt="2023-05-13T21:39:28.284" v="2362" actId="115"/>
          <ac:spMkLst>
            <pc:docMk/>
            <pc:sldMk cId="3979484297" sldId="445"/>
            <ac:spMk id="4" creationId="{ED85FEBE-F7A0-4C94-0AC0-86FE1ED05A13}"/>
          </ac:spMkLst>
        </pc:spChg>
        <pc:spChg chg="del">
          <ac:chgData name="Brenden Eum" userId="44ab4693-4e2c-41e8-b41c-b7f3140c20bd" providerId="ADAL" clId="{A9E2F2F9-6197-46C0-AC96-BD5AD71C2E4C}" dt="2023-05-13T21:38:33.696" v="2349" actId="478"/>
          <ac:spMkLst>
            <pc:docMk/>
            <pc:sldMk cId="3979484297" sldId="445"/>
            <ac:spMk id="6" creationId="{2FE8F819-99D0-5E35-F3AF-E9FD3C6EFF89}"/>
          </ac:spMkLst>
        </pc:spChg>
        <pc:spChg chg="del">
          <ac:chgData name="Brenden Eum" userId="44ab4693-4e2c-41e8-b41c-b7f3140c20bd" providerId="ADAL" clId="{A9E2F2F9-6197-46C0-AC96-BD5AD71C2E4C}" dt="2023-05-13T21:38:38.307" v="2353" actId="478"/>
          <ac:spMkLst>
            <pc:docMk/>
            <pc:sldMk cId="3979484297" sldId="445"/>
            <ac:spMk id="10" creationId="{E06624F1-2752-366D-067D-04D09952E5F4}"/>
          </ac:spMkLst>
        </pc:spChg>
        <pc:spChg chg="add mod">
          <ac:chgData name="Brenden Eum" userId="44ab4693-4e2c-41e8-b41c-b7f3140c20bd" providerId="ADAL" clId="{A9E2F2F9-6197-46C0-AC96-BD5AD71C2E4C}" dt="2023-05-13T21:38:37.146" v="2352" actId="1076"/>
          <ac:spMkLst>
            <pc:docMk/>
            <pc:sldMk cId="3979484297" sldId="445"/>
            <ac:spMk id="12" creationId="{A4E136BB-7D06-78CD-6074-485C5E057B1B}"/>
          </ac:spMkLst>
        </pc:spChg>
        <pc:grpChg chg="del">
          <ac:chgData name="Brenden Eum" userId="44ab4693-4e2c-41e8-b41c-b7f3140c20bd" providerId="ADAL" clId="{A9E2F2F9-6197-46C0-AC96-BD5AD71C2E4C}" dt="2023-05-13T21:38:34.354" v="2350" actId="478"/>
          <ac:grpSpMkLst>
            <pc:docMk/>
            <pc:sldMk cId="3979484297" sldId="445"/>
            <ac:grpSpMk id="16" creationId="{80626BDA-6543-560D-41F7-E1D8FF22546F}"/>
          </ac:grpSpMkLst>
        </pc:grpChg>
      </pc:sldChg>
      <pc:sldChg chg="addSp modSp add mod modAnim">
        <pc:chgData name="Brenden Eum" userId="44ab4693-4e2c-41e8-b41c-b7f3140c20bd" providerId="ADAL" clId="{A9E2F2F9-6197-46C0-AC96-BD5AD71C2E4C}" dt="2023-05-13T21:43:03.806" v="2660"/>
        <pc:sldMkLst>
          <pc:docMk/>
          <pc:sldMk cId="3220736438" sldId="446"/>
        </pc:sldMkLst>
        <pc:spChg chg="mod">
          <ac:chgData name="Brenden Eum" userId="44ab4693-4e2c-41e8-b41c-b7f3140c20bd" providerId="ADAL" clId="{A9E2F2F9-6197-46C0-AC96-BD5AD71C2E4C}" dt="2023-05-13T21:39:31.008" v="2364" actId="115"/>
          <ac:spMkLst>
            <pc:docMk/>
            <pc:sldMk cId="3220736438" sldId="446"/>
            <ac:spMk id="4" creationId="{ED85FEBE-F7A0-4C94-0AC0-86FE1ED05A13}"/>
          </ac:spMkLst>
        </pc:spChg>
        <pc:spChg chg="add mod">
          <ac:chgData name="Brenden Eum" userId="44ab4693-4e2c-41e8-b41c-b7f3140c20bd" providerId="ADAL" clId="{A9E2F2F9-6197-46C0-AC96-BD5AD71C2E4C}" dt="2023-05-13T21:39:10.742" v="2356" actId="1076"/>
          <ac:spMkLst>
            <pc:docMk/>
            <pc:sldMk cId="3220736438" sldId="446"/>
            <ac:spMk id="6" creationId="{53EFDBDA-1657-76A4-9041-43C0937D467B}"/>
          </ac:spMkLst>
        </pc:spChg>
        <pc:spChg chg="mod">
          <ac:chgData name="Brenden Eum" userId="44ab4693-4e2c-41e8-b41c-b7f3140c20bd" providerId="ADAL" clId="{A9E2F2F9-6197-46C0-AC96-BD5AD71C2E4C}" dt="2023-05-13T21:42:50.065" v="2659" actId="20577"/>
          <ac:spMkLst>
            <pc:docMk/>
            <pc:sldMk cId="3220736438" sldId="446"/>
            <ac:spMk id="9" creationId="{02A731A3-DAD7-A397-19F7-BE76801F9EBE}"/>
          </ac:spMkLst>
        </pc:spChg>
        <pc:grpChg chg="add mod">
          <ac:chgData name="Brenden Eum" userId="44ab4693-4e2c-41e8-b41c-b7f3140c20bd" providerId="ADAL" clId="{A9E2F2F9-6197-46C0-AC96-BD5AD71C2E4C}" dt="2023-05-13T21:39:13.409" v="2357"/>
          <ac:grpSpMkLst>
            <pc:docMk/>
            <pc:sldMk cId="3220736438" sldId="446"/>
            <ac:grpSpMk id="7" creationId="{B5B2C139-958E-B3F5-4D63-9AB72A43E86A}"/>
          </ac:grpSpMkLst>
        </pc:grpChg>
        <pc:picChg chg="mod">
          <ac:chgData name="Brenden Eum" userId="44ab4693-4e2c-41e8-b41c-b7f3140c20bd" providerId="ADAL" clId="{A9E2F2F9-6197-46C0-AC96-BD5AD71C2E4C}" dt="2023-05-13T21:39:13.409" v="2357"/>
          <ac:picMkLst>
            <pc:docMk/>
            <pc:sldMk cId="3220736438" sldId="446"/>
            <ac:picMk id="8" creationId="{BD52434D-1339-CBC2-BC28-0901D8FB5701}"/>
          </ac:picMkLst>
        </pc:picChg>
      </pc:sldChg>
      <pc:sldChg chg="addSp delSp modSp add mod delAnim modShow">
        <pc:chgData name="Brenden Eum" userId="44ab4693-4e2c-41e8-b41c-b7f3140c20bd" providerId="ADAL" clId="{A9E2F2F9-6197-46C0-AC96-BD5AD71C2E4C}" dt="2023-05-13T22:34:14.817" v="3365" actId="729"/>
        <pc:sldMkLst>
          <pc:docMk/>
          <pc:sldMk cId="4239042826" sldId="447"/>
        </pc:sldMkLst>
        <pc:spChg chg="mod">
          <ac:chgData name="Brenden Eum" userId="44ab4693-4e2c-41e8-b41c-b7f3140c20bd" providerId="ADAL" clId="{A9E2F2F9-6197-46C0-AC96-BD5AD71C2E4C}" dt="2023-05-13T21:48:21.900" v="2736" actId="6549"/>
          <ac:spMkLst>
            <pc:docMk/>
            <pc:sldMk cId="4239042826" sldId="447"/>
            <ac:spMk id="8" creationId="{FF4B482B-14DB-35EE-B143-6AAF2A696D4B}"/>
          </ac:spMkLst>
        </pc:spChg>
        <pc:spChg chg="del">
          <ac:chgData name="Brenden Eum" userId="44ab4693-4e2c-41e8-b41c-b7f3140c20bd" providerId="ADAL" clId="{A9E2F2F9-6197-46C0-AC96-BD5AD71C2E4C}" dt="2023-05-13T21:47:42.381" v="2670" actId="478"/>
          <ac:spMkLst>
            <pc:docMk/>
            <pc:sldMk cId="4239042826" sldId="447"/>
            <ac:spMk id="11" creationId="{0326D1CD-E816-CCE8-FE19-C3BDC6049288}"/>
          </ac:spMkLst>
        </pc:spChg>
        <pc:spChg chg="del mod">
          <ac:chgData name="Brenden Eum" userId="44ab4693-4e2c-41e8-b41c-b7f3140c20bd" providerId="ADAL" clId="{A9E2F2F9-6197-46C0-AC96-BD5AD71C2E4C}" dt="2023-05-13T21:47:43.483" v="2672" actId="478"/>
          <ac:spMkLst>
            <pc:docMk/>
            <pc:sldMk cId="4239042826" sldId="447"/>
            <ac:spMk id="14" creationId="{84B96828-0DB0-EBAB-78D2-B9A97883D8F5}"/>
          </ac:spMkLst>
        </pc:spChg>
        <pc:spChg chg="del">
          <ac:chgData name="Brenden Eum" userId="44ab4693-4e2c-41e8-b41c-b7f3140c20bd" providerId="ADAL" clId="{A9E2F2F9-6197-46C0-AC96-BD5AD71C2E4C}" dt="2023-05-13T21:47:08.486" v="2665" actId="478"/>
          <ac:spMkLst>
            <pc:docMk/>
            <pc:sldMk cId="4239042826" sldId="447"/>
            <ac:spMk id="18" creationId="{7293CA1E-F809-CD5E-F682-AC1A3B7DBB0F}"/>
          </ac:spMkLst>
        </pc:spChg>
        <pc:picChg chg="del">
          <ac:chgData name="Brenden Eum" userId="44ab4693-4e2c-41e8-b41c-b7f3140c20bd" providerId="ADAL" clId="{A9E2F2F9-6197-46C0-AC96-BD5AD71C2E4C}" dt="2023-05-13T21:47:07.593" v="2664" actId="478"/>
          <ac:picMkLst>
            <pc:docMk/>
            <pc:sldMk cId="4239042826" sldId="447"/>
            <ac:picMk id="4" creationId="{079DE924-D4DD-1ED2-47C1-E0C9600761A3}"/>
          </ac:picMkLst>
        </pc:picChg>
        <pc:picChg chg="del">
          <ac:chgData name="Brenden Eum" userId="44ab4693-4e2c-41e8-b41c-b7f3140c20bd" providerId="ADAL" clId="{A9E2F2F9-6197-46C0-AC96-BD5AD71C2E4C}" dt="2023-05-13T21:47:06.503" v="2662" actId="478"/>
          <ac:picMkLst>
            <pc:docMk/>
            <pc:sldMk cId="4239042826" sldId="447"/>
            <ac:picMk id="5" creationId="{72A49EF0-2C03-E304-6F7D-FBE950B5E172}"/>
          </ac:picMkLst>
        </pc:picChg>
        <pc:picChg chg="add del">
          <ac:chgData name="Brenden Eum" userId="44ab4693-4e2c-41e8-b41c-b7f3140c20bd" providerId="ADAL" clId="{A9E2F2F9-6197-46C0-AC96-BD5AD71C2E4C}" dt="2023-05-13T21:47:25.504" v="2667" actId="22"/>
          <ac:picMkLst>
            <pc:docMk/>
            <pc:sldMk cId="4239042826" sldId="447"/>
            <ac:picMk id="7" creationId="{49428C9A-5DBC-A837-079A-B9C369915019}"/>
          </ac:picMkLst>
        </pc:picChg>
        <pc:picChg chg="add del mod">
          <ac:chgData name="Brenden Eum" userId="44ab4693-4e2c-41e8-b41c-b7f3140c20bd" providerId="ADAL" clId="{A9E2F2F9-6197-46C0-AC96-BD5AD71C2E4C}" dt="2023-05-13T21:48:43.362" v="2743" actId="478"/>
          <ac:picMkLst>
            <pc:docMk/>
            <pc:sldMk cId="4239042826" sldId="447"/>
            <ac:picMk id="12" creationId="{35814450-4E4D-7169-6611-EBA18403B7B2}"/>
          </ac:picMkLst>
        </pc:picChg>
        <pc:picChg chg="add mod">
          <ac:chgData name="Brenden Eum" userId="44ab4693-4e2c-41e8-b41c-b7f3140c20bd" providerId="ADAL" clId="{A9E2F2F9-6197-46C0-AC96-BD5AD71C2E4C}" dt="2023-05-13T21:48:51.892" v="2760" actId="1035"/>
          <ac:picMkLst>
            <pc:docMk/>
            <pc:sldMk cId="4239042826" sldId="447"/>
            <ac:picMk id="13" creationId="{712451A9-6847-F2EF-6922-13F2ED2C1556}"/>
          </ac:picMkLst>
        </pc:picChg>
        <pc:cxnChg chg="del">
          <ac:chgData name="Brenden Eum" userId="44ab4693-4e2c-41e8-b41c-b7f3140c20bd" providerId="ADAL" clId="{A9E2F2F9-6197-46C0-AC96-BD5AD71C2E4C}" dt="2023-05-13T21:47:07.059" v="2663" actId="478"/>
          <ac:cxnSpMkLst>
            <pc:docMk/>
            <pc:sldMk cId="4239042826" sldId="447"/>
            <ac:cxnSpMk id="9" creationId="{5C01D7FC-F182-C2DA-B70A-D3E6FFE49D64}"/>
          </ac:cxnSpMkLst>
        </pc:cxnChg>
      </pc:sldChg>
      <pc:sldChg chg="addSp delSp modSp add mod ord modAnim">
        <pc:chgData name="Brenden Eum" userId="44ab4693-4e2c-41e8-b41c-b7f3140c20bd" providerId="ADAL" clId="{A9E2F2F9-6197-46C0-AC96-BD5AD71C2E4C}" dt="2023-05-13T21:56:35.658" v="2865"/>
        <pc:sldMkLst>
          <pc:docMk/>
          <pc:sldMk cId="747732047" sldId="448"/>
        </pc:sldMkLst>
        <pc:spChg chg="add del mod">
          <ac:chgData name="Brenden Eum" userId="44ab4693-4e2c-41e8-b41c-b7f3140c20bd" providerId="ADAL" clId="{A9E2F2F9-6197-46C0-AC96-BD5AD71C2E4C}" dt="2023-05-13T21:52:07.170" v="2776" actId="478"/>
          <ac:spMkLst>
            <pc:docMk/>
            <pc:sldMk cId="747732047" sldId="448"/>
            <ac:spMk id="6" creationId="{59F10EFC-7969-1662-EAE3-D3A9A488738B}"/>
          </ac:spMkLst>
        </pc:spChg>
        <pc:spChg chg="add del mod">
          <ac:chgData name="Brenden Eum" userId="44ab4693-4e2c-41e8-b41c-b7f3140c20bd" providerId="ADAL" clId="{A9E2F2F9-6197-46C0-AC96-BD5AD71C2E4C}" dt="2023-05-13T21:52:07.760" v="2777" actId="478"/>
          <ac:spMkLst>
            <pc:docMk/>
            <pc:sldMk cId="747732047" sldId="448"/>
            <ac:spMk id="7" creationId="{D557BC4D-6453-0728-1D48-29B38E4B8591}"/>
          </ac:spMkLst>
        </pc:spChg>
        <pc:spChg chg="add del mod">
          <ac:chgData name="Brenden Eum" userId="44ab4693-4e2c-41e8-b41c-b7f3140c20bd" providerId="ADAL" clId="{A9E2F2F9-6197-46C0-AC96-BD5AD71C2E4C}" dt="2023-05-13T21:53:04.161" v="2818" actId="478"/>
          <ac:spMkLst>
            <pc:docMk/>
            <pc:sldMk cId="747732047" sldId="448"/>
            <ac:spMk id="8" creationId="{2BF5609B-5CD7-804A-37D7-5BFCF60CB140}"/>
          </ac:spMkLst>
        </pc:spChg>
        <pc:spChg chg="add mod">
          <ac:chgData name="Brenden Eum" userId="44ab4693-4e2c-41e8-b41c-b7f3140c20bd" providerId="ADAL" clId="{A9E2F2F9-6197-46C0-AC96-BD5AD71C2E4C}" dt="2023-05-13T21:55:36.506" v="2852" actId="14100"/>
          <ac:spMkLst>
            <pc:docMk/>
            <pc:sldMk cId="747732047" sldId="448"/>
            <ac:spMk id="9" creationId="{CEF98390-D763-0F7A-041E-0A1DFEE935AC}"/>
          </ac:spMkLst>
        </pc:spChg>
        <pc:spChg chg="add mod">
          <ac:chgData name="Brenden Eum" userId="44ab4693-4e2c-41e8-b41c-b7f3140c20bd" providerId="ADAL" clId="{A9E2F2F9-6197-46C0-AC96-BD5AD71C2E4C}" dt="2023-05-13T21:55:40.824" v="2855" actId="14100"/>
          <ac:spMkLst>
            <pc:docMk/>
            <pc:sldMk cId="747732047" sldId="448"/>
            <ac:spMk id="10" creationId="{CD36C2BB-C8D4-A7FD-97A4-95E203DBFB47}"/>
          </ac:spMkLst>
        </pc:spChg>
        <pc:spChg chg="mod">
          <ac:chgData name="Brenden Eum" userId="44ab4693-4e2c-41e8-b41c-b7f3140c20bd" providerId="ADAL" clId="{A9E2F2F9-6197-46C0-AC96-BD5AD71C2E4C}" dt="2023-05-13T21:55:27.633" v="2848" actId="1076"/>
          <ac:spMkLst>
            <pc:docMk/>
            <pc:sldMk cId="747732047" sldId="448"/>
            <ac:spMk id="12" creationId="{A4E136BB-7D06-78CD-6074-485C5E057B1B}"/>
          </ac:spMkLst>
        </pc:spChg>
        <pc:spChg chg="add mod">
          <ac:chgData name="Brenden Eum" userId="44ab4693-4e2c-41e8-b41c-b7f3140c20bd" providerId="ADAL" clId="{A9E2F2F9-6197-46C0-AC96-BD5AD71C2E4C}" dt="2023-05-13T21:56:18.595" v="2862" actId="1582"/>
          <ac:spMkLst>
            <pc:docMk/>
            <pc:sldMk cId="747732047" sldId="448"/>
            <ac:spMk id="14" creationId="{C4201F9D-563D-C2E2-33D0-258CF0FD12EE}"/>
          </ac:spMkLst>
        </pc:spChg>
      </pc:sldChg>
      <pc:sldChg chg="addSp delSp modSp new mod modAnim">
        <pc:chgData name="Brenden Eum" userId="44ab4693-4e2c-41e8-b41c-b7f3140c20bd" providerId="ADAL" clId="{A9E2F2F9-6197-46C0-AC96-BD5AD71C2E4C}" dt="2023-05-13T22:19:53.961" v="3168"/>
        <pc:sldMkLst>
          <pc:docMk/>
          <pc:sldMk cId="2439072703" sldId="449"/>
        </pc:sldMkLst>
        <pc:spChg chg="mod">
          <ac:chgData name="Brenden Eum" userId="44ab4693-4e2c-41e8-b41c-b7f3140c20bd" providerId="ADAL" clId="{A9E2F2F9-6197-46C0-AC96-BD5AD71C2E4C}" dt="2023-05-13T22:04:39.312" v="3063" actId="115"/>
          <ac:spMkLst>
            <pc:docMk/>
            <pc:sldMk cId="2439072703" sldId="449"/>
            <ac:spMk id="2" creationId="{A6F00BB0-5B56-57B6-F1CA-1D024EBB3804}"/>
          </ac:spMkLst>
        </pc:spChg>
        <pc:spChg chg="add del">
          <ac:chgData name="Brenden Eum" userId="44ab4693-4e2c-41e8-b41c-b7f3140c20bd" providerId="ADAL" clId="{A9E2F2F9-6197-46C0-AC96-BD5AD71C2E4C}" dt="2023-05-13T22:07:19.615" v="3069" actId="478"/>
          <ac:spMkLst>
            <pc:docMk/>
            <pc:sldMk cId="2439072703" sldId="449"/>
            <ac:spMk id="6" creationId="{57A647EE-58C6-24BB-1575-4A6BF6574013}"/>
          </ac:spMkLst>
        </pc:spChg>
        <pc:spChg chg="add del mod">
          <ac:chgData name="Brenden Eum" userId="44ab4693-4e2c-41e8-b41c-b7f3140c20bd" providerId="ADAL" clId="{A9E2F2F9-6197-46C0-AC96-BD5AD71C2E4C}" dt="2023-05-13T22:13:18.796" v="3128" actId="478"/>
          <ac:spMkLst>
            <pc:docMk/>
            <pc:sldMk cId="2439072703" sldId="449"/>
            <ac:spMk id="9" creationId="{2E1F4F17-840E-C45A-86F5-F368F98E1B17}"/>
          </ac:spMkLst>
        </pc:spChg>
        <pc:spChg chg="add mod">
          <ac:chgData name="Brenden Eum" userId="44ab4693-4e2c-41e8-b41c-b7f3140c20bd" providerId="ADAL" clId="{A9E2F2F9-6197-46C0-AC96-BD5AD71C2E4C}" dt="2023-05-13T22:16:28.459" v="3148" actId="208"/>
          <ac:spMkLst>
            <pc:docMk/>
            <pc:sldMk cId="2439072703" sldId="449"/>
            <ac:spMk id="10" creationId="{B7A88076-3360-3FEE-7CC1-B88ACB5544F3}"/>
          </ac:spMkLst>
        </pc:spChg>
        <pc:spChg chg="add mod">
          <ac:chgData name="Brenden Eum" userId="44ab4693-4e2c-41e8-b41c-b7f3140c20bd" providerId="ADAL" clId="{A9E2F2F9-6197-46C0-AC96-BD5AD71C2E4C}" dt="2023-05-13T22:16:28.459" v="3148" actId="208"/>
          <ac:spMkLst>
            <pc:docMk/>
            <pc:sldMk cId="2439072703" sldId="449"/>
            <ac:spMk id="11" creationId="{15A0A260-CE21-28B4-A63D-182F4B2D5C98}"/>
          </ac:spMkLst>
        </pc:spChg>
        <pc:spChg chg="add mod">
          <ac:chgData name="Brenden Eum" userId="44ab4693-4e2c-41e8-b41c-b7f3140c20bd" providerId="ADAL" clId="{A9E2F2F9-6197-46C0-AC96-BD5AD71C2E4C}" dt="2023-05-13T22:16:28.459" v="3148" actId="208"/>
          <ac:spMkLst>
            <pc:docMk/>
            <pc:sldMk cId="2439072703" sldId="449"/>
            <ac:spMk id="12" creationId="{B30B811D-B9C1-3A91-F5F2-F6E1AFBA53E4}"/>
          </ac:spMkLst>
        </pc:spChg>
        <pc:spChg chg="add mod">
          <ac:chgData name="Brenden Eum" userId="44ab4693-4e2c-41e8-b41c-b7f3140c20bd" providerId="ADAL" clId="{A9E2F2F9-6197-46C0-AC96-BD5AD71C2E4C}" dt="2023-05-13T22:16:28.459" v="3148" actId="208"/>
          <ac:spMkLst>
            <pc:docMk/>
            <pc:sldMk cId="2439072703" sldId="449"/>
            <ac:spMk id="13" creationId="{B55D8AE6-75EF-D43C-FB9C-894E2D454DD1}"/>
          </ac:spMkLst>
        </pc:spChg>
        <pc:spChg chg="add mod">
          <ac:chgData name="Brenden Eum" userId="44ab4693-4e2c-41e8-b41c-b7f3140c20bd" providerId="ADAL" clId="{A9E2F2F9-6197-46C0-AC96-BD5AD71C2E4C}" dt="2023-05-13T22:16:28.459" v="3148" actId="208"/>
          <ac:spMkLst>
            <pc:docMk/>
            <pc:sldMk cId="2439072703" sldId="449"/>
            <ac:spMk id="14" creationId="{8FEC41C5-0AFB-6DA3-0C05-50549649C5AF}"/>
          </ac:spMkLst>
        </pc:spChg>
        <pc:spChg chg="add mod">
          <ac:chgData name="Brenden Eum" userId="44ab4693-4e2c-41e8-b41c-b7f3140c20bd" providerId="ADAL" clId="{A9E2F2F9-6197-46C0-AC96-BD5AD71C2E4C}" dt="2023-05-13T22:16:28.459" v="3148" actId="208"/>
          <ac:spMkLst>
            <pc:docMk/>
            <pc:sldMk cId="2439072703" sldId="449"/>
            <ac:spMk id="15" creationId="{C62E76F7-5674-BC8D-BD05-00BAFF1F3C0D}"/>
          </ac:spMkLst>
        </pc:spChg>
        <pc:spChg chg="add del">
          <ac:chgData name="Brenden Eum" userId="44ab4693-4e2c-41e8-b41c-b7f3140c20bd" providerId="ADAL" clId="{A9E2F2F9-6197-46C0-AC96-BD5AD71C2E4C}" dt="2023-05-13T22:14:05.368" v="3132" actId="478"/>
          <ac:spMkLst>
            <pc:docMk/>
            <pc:sldMk cId="2439072703" sldId="449"/>
            <ac:spMk id="19" creationId="{EEA1EE43-02A0-B4EE-20FD-07076F839021}"/>
          </ac:spMkLst>
        </pc:spChg>
        <pc:spChg chg="add mod">
          <ac:chgData name="Brenden Eum" userId="44ab4693-4e2c-41e8-b41c-b7f3140c20bd" providerId="ADAL" clId="{A9E2F2F9-6197-46C0-AC96-BD5AD71C2E4C}" dt="2023-05-13T22:17:04.641" v="3153" actId="1076"/>
          <ac:spMkLst>
            <pc:docMk/>
            <pc:sldMk cId="2439072703" sldId="449"/>
            <ac:spMk id="20" creationId="{D4C4C78E-5DB2-D427-EC77-FBED799C9550}"/>
          </ac:spMkLst>
        </pc:spChg>
        <pc:spChg chg="add mod">
          <ac:chgData name="Brenden Eum" userId="44ab4693-4e2c-41e8-b41c-b7f3140c20bd" providerId="ADAL" clId="{A9E2F2F9-6197-46C0-AC96-BD5AD71C2E4C}" dt="2023-05-13T22:18:34.828" v="3162" actId="1036"/>
          <ac:spMkLst>
            <pc:docMk/>
            <pc:sldMk cId="2439072703" sldId="449"/>
            <ac:spMk id="21" creationId="{02A44903-78F2-F691-21EB-760870CEB581}"/>
          </ac:spMkLst>
        </pc:spChg>
        <pc:grpChg chg="add mod">
          <ac:chgData name="Brenden Eum" userId="44ab4693-4e2c-41e8-b41c-b7f3140c20bd" providerId="ADAL" clId="{A9E2F2F9-6197-46C0-AC96-BD5AD71C2E4C}" dt="2023-05-13T22:18:08.012" v="3158" actId="1076"/>
          <ac:grpSpMkLst>
            <pc:docMk/>
            <pc:sldMk cId="2439072703" sldId="449"/>
            <ac:grpSpMk id="16" creationId="{87283DDF-5871-4F46-6029-B797F3AB884F}"/>
          </ac:grpSpMkLst>
        </pc:grpChg>
        <pc:picChg chg="add del mod">
          <ac:chgData name="Brenden Eum" userId="44ab4693-4e2c-41e8-b41c-b7f3140c20bd" providerId="ADAL" clId="{A9E2F2F9-6197-46C0-AC96-BD5AD71C2E4C}" dt="2023-05-13T22:07:20.623" v="3070" actId="478"/>
          <ac:picMkLst>
            <pc:docMk/>
            <pc:sldMk cId="2439072703" sldId="449"/>
            <ac:picMk id="5" creationId="{A895FAAF-0B74-20CE-4B11-035F10A1B112}"/>
          </ac:picMkLst>
        </pc:picChg>
        <pc:picChg chg="add mod">
          <ac:chgData name="Brenden Eum" userId="44ab4693-4e2c-41e8-b41c-b7f3140c20bd" providerId="ADAL" clId="{A9E2F2F9-6197-46C0-AC96-BD5AD71C2E4C}" dt="2023-05-13T22:11:36.380" v="3111" actId="164"/>
          <ac:picMkLst>
            <pc:docMk/>
            <pc:sldMk cId="2439072703" sldId="449"/>
            <ac:picMk id="8" creationId="{0322160D-9335-1F93-2DF8-FEF119EBD1BB}"/>
          </ac:picMkLst>
        </pc:picChg>
        <pc:picChg chg="add mod">
          <ac:chgData name="Brenden Eum" userId="44ab4693-4e2c-41e8-b41c-b7f3140c20bd" providerId="ADAL" clId="{A9E2F2F9-6197-46C0-AC96-BD5AD71C2E4C}" dt="2023-05-13T22:17:03.105" v="3152" actId="1076"/>
          <ac:picMkLst>
            <pc:docMk/>
            <pc:sldMk cId="2439072703" sldId="449"/>
            <ac:picMk id="18" creationId="{4F6F25CE-9E23-18FE-B256-023368D6557A}"/>
          </ac:picMkLst>
        </pc:picChg>
      </pc:sldChg>
      <pc:sldChg chg="add del">
        <pc:chgData name="Brenden Eum" userId="44ab4693-4e2c-41e8-b41c-b7f3140c20bd" providerId="ADAL" clId="{A9E2F2F9-6197-46C0-AC96-BD5AD71C2E4C}" dt="2023-05-13T22:24:52.944" v="3234" actId="47"/>
        <pc:sldMkLst>
          <pc:docMk/>
          <pc:sldMk cId="2391662153" sldId="450"/>
        </pc:sldMkLst>
      </pc:sldChg>
      <pc:sldChg chg="addSp modSp add mod ord modAnim">
        <pc:chgData name="Brenden Eum" userId="44ab4693-4e2c-41e8-b41c-b7f3140c20bd" providerId="ADAL" clId="{A9E2F2F9-6197-46C0-AC96-BD5AD71C2E4C}" dt="2023-05-13T22:17:53.124" v="3156"/>
        <pc:sldMkLst>
          <pc:docMk/>
          <pc:sldMk cId="194999593" sldId="451"/>
        </pc:sldMkLst>
        <pc:spChg chg="mod">
          <ac:chgData name="Brenden Eum" userId="44ab4693-4e2c-41e8-b41c-b7f3140c20bd" providerId="ADAL" clId="{A9E2F2F9-6197-46C0-AC96-BD5AD71C2E4C}" dt="2023-05-13T22:09:27.452" v="3094" actId="164"/>
          <ac:spMkLst>
            <pc:docMk/>
            <pc:sldMk cId="194999593" sldId="451"/>
            <ac:spMk id="9" creationId="{2E1F4F17-840E-C45A-86F5-F368F98E1B17}"/>
          </ac:spMkLst>
        </pc:spChg>
        <pc:spChg chg="mod">
          <ac:chgData name="Brenden Eum" userId="44ab4693-4e2c-41e8-b41c-b7f3140c20bd" providerId="ADAL" clId="{A9E2F2F9-6197-46C0-AC96-BD5AD71C2E4C}" dt="2023-05-13T22:09:27.452" v="3094" actId="164"/>
          <ac:spMkLst>
            <pc:docMk/>
            <pc:sldMk cId="194999593" sldId="451"/>
            <ac:spMk id="10" creationId="{B7A88076-3360-3FEE-7CC1-B88ACB5544F3}"/>
          </ac:spMkLst>
        </pc:spChg>
        <pc:spChg chg="mod">
          <ac:chgData name="Brenden Eum" userId="44ab4693-4e2c-41e8-b41c-b7f3140c20bd" providerId="ADAL" clId="{A9E2F2F9-6197-46C0-AC96-BD5AD71C2E4C}" dt="2023-05-13T22:09:27.452" v="3094" actId="164"/>
          <ac:spMkLst>
            <pc:docMk/>
            <pc:sldMk cId="194999593" sldId="451"/>
            <ac:spMk id="11" creationId="{15A0A260-CE21-28B4-A63D-182F4B2D5C98}"/>
          </ac:spMkLst>
        </pc:spChg>
        <pc:spChg chg="mod">
          <ac:chgData name="Brenden Eum" userId="44ab4693-4e2c-41e8-b41c-b7f3140c20bd" providerId="ADAL" clId="{A9E2F2F9-6197-46C0-AC96-BD5AD71C2E4C}" dt="2023-05-13T22:09:27.452" v="3094" actId="164"/>
          <ac:spMkLst>
            <pc:docMk/>
            <pc:sldMk cId="194999593" sldId="451"/>
            <ac:spMk id="12" creationId="{B30B811D-B9C1-3A91-F5F2-F6E1AFBA53E4}"/>
          </ac:spMkLst>
        </pc:spChg>
        <pc:spChg chg="mod">
          <ac:chgData name="Brenden Eum" userId="44ab4693-4e2c-41e8-b41c-b7f3140c20bd" providerId="ADAL" clId="{A9E2F2F9-6197-46C0-AC96-BD5AD71C2E4C}" dt="2023-05-13T22:09:27.452" v="3094" actId="164"/>
          <ac:spMkLst>
            <pc:docMk/>
            <pc:sldMk cId="194999593" sldId="451"/>
            <ac:spMk id="13" creationId="{B55D8AE6-75EF-D43C-FB9C-894E2D454DD1}"/>
          </ac:spMkLst>
        </pc:spChg>
        <pc:spChg chg="mod">
          <ac:chgData name="Brenden Eum" userId="44ab4693-4e2c-41e8-b41c-b7f3140c20bd" providerId="ADAL" clId="{A9E2F2F9-6197-46C0-AC96-BD5AD71C2E4C}" dt="2023-05-13T22:09:27.452" v="3094" actId="164"/>
          <ac:spMkLst>
            <pc:docMk/>
            <pc:sldMk cId="194999593" sldId="451"/>
            <ac:spMk id="14" creationId="{8FEC41C5-0AFB-6DA3-0C05-50549649C5AF}"/>
          </ac:spMkLst>
        </pc:spChg>
        <pc:spChg chg="mod">
          <ac:chgData name="Brenden Eum" userId="44ab4693-4e2c-41e8-b41c-b7f3140c20bd" providerId="ADAL" clId="{A9E2F2F9-6197-46C0-AC96-BD5AD71C2E4C}" dt="2023-05-13T22:09:27.452" v="3094" actId="164"/>
          <ac:spMkLst>
            <pc:docMk/>
            <pc:sldMk cId="194999593" sldId="451"/>
            <ac:spMk id="15" creationId="{C62E76F7-5674-BC8D-BD05-00BAFF1F3C0D}"/>
          </ac:spMkLst>
        </pc:spChg>
        <pc:grpChg chg="add mod">
          <ac:chgData name="Brenden Eum" userId="44ab4693-4e2c-41e8-b41c-b7f3140c20bd" providerId="ADAL" clId="{A9E2F2F9-6197-46C0-AC96-BD5AD71C2E4C}" dt="2023-05-13T22:09:29.680" v="3096" actId="14100"/>
          <ac:grpSpMkLst>
            <pc:docMk/>
            <pc:sldMk cId="194999593" sldId="451"/>
            <ac:grpSpMk id="4" creationId="{608A6EAE-D4A8-4825-ED7B-98F358FCA3B5}"/>
          </ac:grpSpMkLst>
        </pc:grpChg>
        <pc:picChg chg="mod">
          <ac:chgData name="Brenden Eum" userId="44ab4693-4e2c-41e8-b41c-b7f3140c20bd" providerId="ADAL" clId="{A9E2F2F9-6197-46C0-AC96-BD5AD71C2E4C}" dt="2023-05-13T22:09:27.452" v="3094" actId="164"/>
          <ac:picMkLst>
            <pc:docMk/>
            <pc:sldMk cId="194999593" sldId="451"/>
            <ac:picMk id="8" creationId="{0322160D-9335-1F93-2DF8-FEF119EBD1BB}"/>
          </ac:picMkLst>
        </pc:picChg>
      </pc:sldChg>
      <pc:sldChg chg="add del">
        <pc:chgData name="Brenden Eum" userId="44ab4693-4e2c-41e8-b41c-b7f3140c20bd" providerId="ADAL" clId="{A9E2F2F9-6197-46C0-AC96-BD5AD71C2E4C}" dt="2023-05-13T22:18:02.401" v="3157" actId="47"/>
        <pc:sldMkLst>
          <pc:docMk/>
          <pc:sldMk cId="142306334" sldId="452"/>
        </pc:sldMkLst>
      </pc:sldChg>
      <pc:sldChg chg="add del">
        <pc:chgData name="Brenden Eum" userId="44ab4693-4e2c-41e8-b41c-b7f3140c20bd" providerId="ADAL" clId="{A9E2F2F9-6197-46C0-AC96-BD5AD71C2E4C}" dt="2023-05-13T22:13:07.616" v="3121" actId="47"/>
        <pc:sldMkLst>
          <pc:docMk/>
          <pc:sldMk cId="1081087805" sldId="452"/>
        </pc:sldMkLst>
      </pc:sldChg>
      <pc:sldChg chg="addSp delSp modSp add mod modAnim">
        <pc:chgData name="Brenden Eum" userId="44ab4693-4e2c-41e8-b41c-b7f3140c20bd" providerId="ADAL" clId="{A9E2F2F9-6197-46C0-AC96-BD5AD71C2E4C}" dt="2023-05-13T22:24:10.356" v="3226"/>
        <pc:sldMkLst>
          <pc:docMk/>
          <pc:sldMk cId="3718976456" sldId="452"/>
        </pc:sldMkLst>
        <pc:spChg chg="mod topLvl">
          <ac:chgData name="Brenden Eum" userId="44ab4693-4e2c-41e8-b41c-b7f3140c20bd" providerId="ADAL" clId="{A9E2F2F9-6197-46C0-AC96-BD5AD71C2E4C}" dt="2023-05-13T22:22:21.971" v="3196" actId="165"/>
          <ac:spMkLst>
            <pc:docMk/>
            <pc:sldMk cId="3718976456" sldId="452"/>
            <ac:spMk id="10" creationId="{B7A88076-3360-3FEE-7CC1-B88ACB5544F3}"/>
          </ac:spMkLst>
        </pc:spChg>
        <pc:spChg chg="mod topLvl">
          <ac:chgData name="Brenden Eum" userId="44ab4693-4e2c-41e8-b41c-b7f3140c20bd" providerId="ADAL" clId="{A9E2F2F9-6197-46C0-AC96-BD5AD71C2E4C}" dt="2023-05-13T22:22:21.971" v="3196" actId="165"/>
          <ac:spMkLst>
            <pc:docMk/>
            <pc:sldMk cId="3718976456" sldId="452"/>
            <ac:spMk id="11" creationId="{15A0A260-CE21-28B4-A63D-182F4B2D5C98}"/>
          </ac:spMkLst>
        </pc:spChg>
        <pc:spChg chg="mod topLvl">
          <ac:chgData name="Brenden Eum" userId="44ab4693-4e2c-41e8-b41c-b7f3140c20bd" providerId="ADAL" clId="{A9E2F2F9-6197-46C0-AC96-BD5AD71C2E4C}" dt="2023-05-13T22:22:21.971" v="3196" actId="165"/>
          <ac:spMkLst>
            <pc:docMk/>
            <pc:sldMk cId="3718976456" sldId="452"/>
            <ac:spMk id="12" creationId="{B30B811D-B9C1-3A91-F5F2-F6E1AFBA53E4}"/>
          </ac:spMkLst>
        </pc:spChg>
        <pc:spChg chg="mod topLvl">
          <ac:chgData name="Brenden Eum" userId="44ab4693-4e2c-41e8-b41c-b7f3140c20bd" providerId="ADAL" clId="{A9E2F2F9-6197-46C0-AC96-BD5AD71C2E4C}" dt="2023-05-13T22:22:21.971" v="3196" actId="165"/>
          <ac:spMkLst>
            <pc:docMk/>
            <pc:sldMk cId="3718976456" sldId="452"/>
            <ac:spMk id="13" creationId="{B55D8AE6-75EF-D43C-FB9C-894E2D454DD1}"/>
          </ac:spMkLst>
        </pc:spChg>
        <pc:spChg chg="mod topLvl">
          <ac:chgData name="Brenden Eum" userId="44ab4693-4e2c-41e8-b41c-b7f3140c20bd" providerId="ADAL" clId="{A9E2F2F9-6197-46C0-AC96-BD5AD71C2E4C}" dt="2023-05-13T22:22:21.971" v="3196" actId="165"/>
          <ac:spMkLst>
            <pc:docMk/>
            <pc:sldMk cId="3718976456" sldId="452"/>
            <ac:spMk id="14" creationId="{8FEC41C5-0AFB-6DA3-0C05-50549649C5AF}"/>
          </ac:spMkLst>
        </pc:spChg>
        <pc:spChg chg="mod topLvl">
          <ac:chgData name="Brenden Eum" userId="44ab4693-4e2c-41e8-b41c-b7f3140c20bd" providerId="ADAL" clId="{A9E2F2F9-6197-46C0-AC96-BD5AD71C2E4C}" dt="2023-05-13T22:22:21.971" v="3196" actId="165"/>
          <ac:spMkLst>
            <pc:docMk/>
            <pc:sldMk cId="3718976456" sldId="452"/>
            <ac:spMk id="15" creationId="{C62E76F7-5674-BC8D-BD05-00BAFF1F3C0D}"/>
          </ac:spMkLst>
        </pc:spChg>
        <pc:spChg chg="mod ord">
          <ac:chgData name="Brenden Eum" userId="44ab4693-4e2c-41e8-b41c-b7f3140c20bd" providerId="ADAL" clId="{A9E2F2F9-6197-46C0-AC96-BD5AD71C2E4C}" dt="2023-05-13T22:23:47.835" v="3217" actId="1076"/>
          <ac:spMkLst>
            <pc:docMk/>
            <pc:sldMk cId="3718976456" sldId="452"/>
            <ac:spMk id="20" creationId="{D4C4C78E-5DB2-D427-EC77-FBED799C9550}"/>
          </ac:spMkLst>
        </pc:spChg>
        <pc:grpChg chg="add mod">
          <ac:chgData name="Brenden Eum" userId="44ab4693-4e2c-41e8-b41c-b7f3140c20bd" providerId="ADAL" clId="{A9E2F2F9-6197-46C0-AC96-BD5AD71C2E4C}" dt="2023-05-13T22:23:40.188" v="3214" actId="164"/>
          <ac:grpSpMkLst>
            <pc:docMk/>
            <pc:sldMk cId="3718976456" sldId="452"/>
            <ac:grpSpMk id="6" creationId="{FE5DE58E-E95A-8640-E800-F397EEF09E7A}"/>
          </ac:grpSpMkLst>
        </pc:grpChg>
        <pc:grpChg chg="del">
          <ac:chgData name="Brenden Eum" userId="44ab4693-4e2c-41e8-b41c-b7f3140c20bd" providerId="ADAL" clId="{A9E2F2F9-6197-46C0-AC96-BD5AD71C2E4C}" dt="2023-05-13T22:22:21.971" v="3196" actId="165"/>
          <ac:grpSpMkLst>
            <pc:docMk/>
            <pc:sldMk cId="3718976456" sldId="452"/>
            <ac:grpSpMk id="16" creationId="{87283DDF-5871-4F46-6029-B797F3AB884F}"/>
          </ac:grpSpMkLst>
        </pc:grpChg>
        <pc:picChg chg="add mod">
          <ac:chgData name="Brenden Eum" userId="44ab4693-4e2c-41e8-b41c-b7f3140c20bd" providerId="ADAL" clId="{A9E2F2F9-6197-46C0-AC96-BD5AD71C2E4C}" dt="2023-05-13T22:23:56.309" v="3223" actId="1035"/>
          <ac:picMkLst>
            <pc:docMk/>
            <pc:sldMk cId="3718976456" sldId="452"/>
            <ac:picMk id="5" creationId="{C1BAE97D-027E-3B8E-3F2A-C52FF7FF8D33}"/>
          </ac:picMkLst>
        </pc:picChg>
        <pc:picChg chg="mod topLvl">
          <ac:chgData name="Brenden Eum" userId="44ab4693-4e2c-41e8-b41c-b7f3140c20bd" providerId="ADAL" clId="{A9E2F2F9-6197-46C0-AC96-BD5AD71C2E4C}" dt="2023-05-13T22:22:21.971" v="3196" actId="165"/>
          <ac:picMkLst>
            <pc:docMk/>
            <pc:sldMk cId="3718976456" sldId="452"/>
            <ac:picMk id="8" creationId="{0322160D-9335-1F93-2DF8-FEF119EBD1BB}"/>
          </ac:picMkLst>
        </pc:picChg>
        <pc:picChg chg="mod">
          <ac:chgData name="Brenden Eum" userId="44ab4693-4e2c-41e8-b41c-b7f3140c20bd" providerId="ADAL" clId="{A9E2F2F9-6197-46C0-AC96-BD5AD71C2E4C}" dt="2023-05-13T22:23:40.188" v="3214" actId="164"/>
          <ac:picMkLst>
            <pc:docMk/>
            <pc:sldMk cId="3718976456" sldId="452"/>
            <ac:picMk id="18" creationId="{4F6F25CE-9E23-18FE-B256-023368D6557A}"/>
          </ac:picMkLst>
        </pc:picChg>
      </pc:sldChg>
      <pc:sldChg chg="add del">
        <pc:chgData name="Brenden Eum" userId="44ab4693-4e2c-41e8-b41c-b7f3140c20bd" providerId="ADAL" clId="{A9E2F2F9-6197-46C0-AC96-BD5AD71C2E4C}" dt="2023-05-13T22:22:27.829" v="3197" actId="47"/>
        <pc:sldMkLst>
          <pc:docMk/>
          <pc:sldMk cId="534777878" sldId="453"/>
        </pc:sldMkLst>
      </pc:sldChg>
      <pc:sldChg chg="add del">
        <pc:chgData name="Brenden Eum" userId="44ab4693-4e2c-41e8-b41c-b7f3140c20bd" providerId="ADAL" clId="{A9E2F2F9-6197-46C0-AC96-BD5AD71C2E4C}" dt="2023-05-13T22:18:02.401" v="3157" actId="47"/>
        <pc:sldMkLst>
          <pc:docMk/>
          <pc:sldMk cId="1498097425" sldId="453"/>
        </pc:sldMkLst>
      </pc:sldChg>
      <pc:sldChg chg="add del">
        <pc:chgData name="Brenden Eum" userId="44ab4693-4e2c-41e8-b41c-b7f3140c20bd" providerId="ADAL" clId="{A9E2F2F9-6197-46C0-AC96-BD5AD71C2E4C}" dt="2023-05-13T22:24:48.742" v="3227" actId="47"/>
        <pc:sldMkLst>
          <pc:docMk/>
          <pc:sldMk cId="2404710807" sldId="453"/>
        </pc:sldMkLst>
      </pc:sldChg>
      <pc:sldChg chg="addSp delSp modSp add mod delAnim modAnim">
        <pc:chgData name="Brenden Eum" userId="44ab4693-4e2c-41e8-b41c-b7f3140c20bd" providerId="ADAL" clId="{A9E2F2F9-6197-46C0-AC96-BD5AD71C2E4C}" dt="2023-05-13T22:26:06.863" v="3252" actId="166"/>
        <pc:sldMkLst>
          <pc:docMk/>
          <pc:sldMk cId="2510515027" sldId="453"/>
        </pc:sldMkLst>
        <pc:spChg chg="ord">
          <ac:chgData name="Brenden Eum" userId="44ab4693-4e2c-41e8-b41c-b7f3140c20bd" providerId="ADAL" clId="{A9E2F2F9-6197-46C0-AC96-BD5AD71C2E4C}" dt="2023-05-13T22:26:06.863" v="3252" actId="166"/>
          <ac:spMkLst>
            <pc:docMk/>
            <pc:sldMk cId="2510515027" sldId="453"/>
            <ac:spMk id="20" creationId="{D4C4C78E-5DB2-D427-EC77-FBED799C9550}"/>
          </ac:spMkLst>
        </pc:spChg>
        <pc:grpChg chg="del">
          <ac:chgData name="Brenden Eum" userId="44ab4693-4e2c-41e8-b41c-b7f3140c20bd" providerId="ADAL" clId="{A9E2F2F9-6197-46C0-AC96-BD5AD71C2E4C}" dt="2023-05-13T22:25:06.866" v="3237" actId="478"/>
          <ac:grpSpMkLst>
            <pc:docMk/>
            <pc:sldMk cId="2510515027" sldId="453"/>
            <ac:grpSpMk id="6" creationId="{FE5DE58E-E95A-8640-E800-F397EEF09E7A}"/>
          </ac:grpSpMkLst>
        </pc:grpChg>
        <pc:grpChg chg="add mod">
          <ac:chgData name="Brenden Eum" userId="44ab4693-4e2c-41e8-b41c-b7f3140c20bd" providerId="ADAL" clId="{A9E2F2F9-6197-46C0-AC96-BD5AD71C2E4C}" dt="2023-05-13T22:25:45.886" v="3247" actId="164"/>
          <ac:grpSpMkLst>
            <pc:docMk/>
            <pc:sldMk cId="2510515027" sldId="453"/>
            <ac:grpSpMk id="9" creationId="{9A7FDDA8-09A0-06B3-19F6-F8639EB91338}"/>
          </ac:grpSpMkLst>
        </pc:grpChg>
        <pc:picChg chg="del topLvl">
          <ac:chgData name="Brenden Eum" userId="44ab4693-4e2c-41e8-b41c-b7f3140c20bd" providerId="ADAL" clId="{A9E2F2F9-6197-46C0-AC96-BD5AD71C2E4C}" dt="2023-05-13T22:25:06.866" v="3237" actId="478"/>
          <ac:picMkLst>
            <pc:docMk/>
            <pc:sldMk cId="2510515027" sldId="453"/>
            <ac:picMk id="5" creationId="{C1BAE97D-027E-3B8E-3F2A-C52FF7FF8D33}"/>
          </ac:picMkLst>
        </pc:picChg>
        <pc:picChg chg="add mod">
          <ac:chgData name="Brenden Eum" userId="44ab4693-4e2c-41e8-b41c-b7f3140c20bd" providerId="ADAL" clId="{A9E2F2F9-6197-46C0-AC96-BD5AD71C2E4C}" dt="2023-05-13T22:25:45.886" v="3247" actId="164"/>
          <ac:picMkLst>
            <pc:docMk/>
            <pc:sldMk cId="2510515027" sldId="453"/>
            <ac:picMk id="7" creationId="{DC4CCC4F-48E4-7B0C-CC22-B966AF1E878E}"/>
          </ac:picMkLst>
        </pc:picChg>
        <pc:picChg chg="mod topLvl">
          <ac:chgData name="Brenden Eum" userId="44ab4693-4e2c-41e8-b41c-b7f3140c20bd" providerId="ADAL" clId="{A9E2F2F9-6197-46C0-AC96-BD5AD71C2E4C}" dt="2023-05-13T22:25:45.886" v="3247" actId="164"/>
          <ac:picMkLst>
            <pc:docMk/>
            <pc:sldMk cId="2510515027" sldId="453"/>
            <ac:picMk id="18" creationId="{4F6F25CE-9E23-18FE-B256-023368D6557A}"/>
          </ac:picMkLst>
        </pc:picChg>
      </pc:sldChg>
      <pc:sldChg chg="add del">
        <pc:chgData name="Brenden Eum" userId="44ab4693-4e2c-41e8-b41c-b7f3140c20bd" providerId="ADAL" clId="{A9E2F2F9-6197-46C0-AC96-BD5AD71C2E4C}" dt="2023-05-13T22:22:27.829" v="3197" actId="47"/>
        <pc:sldMkLst>
          <pc:docMk/>
          <pc:sldMk cId="57894780" sldId="454"/>
        </pc:sldMkLst>
      </pc:sldChg>
      <pc:sldChg chg="add del">
        <pc:chgData name="Brenden Eum" userId="44ab4693-4e2c-41e8-b41c-b7f3140c20bd" providerId="ADAL" clId="{A9E2F2F9-6197-46C0-AC96-BD5AD71C2E4C}" dt="2023-05-13T22:18:02.401" v="3157" actId="47"/>
        <pc:sldMkLst>
          <pc:docMk/>
          <pc:sldMk cId="276142373" sldId="454"/>
        </pc:sldMkLst>
      </pc:sldChg>
      <pc:sldChg chg="addSp delSp modSp add mod delAnim modAnim">
        <pc:chgData name="Brenden Eum" userId="44ab4693-4e2c-41e8-b41c-b7f3140c20bd" providerId="ADAL" clId="{A9E2F2F9-6197-46C0-AC96-BD5AD71C2E4C}" dt="2023-05-13T22:27:19.090" v="3264"/>
        <pc:sldMkLst>
          <pc:docMk/>
          <pc:sldMk cId="1304684314" sldId="454"/>
        </pc:sldMkLst>
        <pc:spChg chg="ord">
          <ac:chgData name="Brenden Eum" userId="44ab4693-4e2c-41e8-b41c-b7f3140c20bd" providerId="ADAL" clId="{A9E2F2F9-6197-46C0-AC96-BD5AD71C2E4C}" dt="2023-05-13T22:27:07.335" v="3260" actId="166"/>
          <ac:spMkLst>
            <pc:docMk/>
            <pc:sldMk cId="1304684314" sldId="454"/>
            <ac:spMk id="20" creationId="{D4C4C78E-5DB2-D427-EC77-FBED799C9550}"/>
          </ac:spMkLst>
        </pc:spChg>
        <pc:grpChg chg="del">
          <ac:chgData name="Brenden Eum" userId="44ab4693-4e2c-41e8-b41c-b7f3140c20bd" providerId="ADAL" clId="{A9E2F2F9-6197-46C0-AC96-BD5AD71C2E4C}" dt="2023-05-13T22:26:38.493" v="3255" actId="478"/>
          <ac:grpSpMkLst>
            <pc:docMk/>
            <pc:sldMk cId="1304684314" sldId="454"/>
            <ac:grpSpMk id="6" creationId="{FE5DE58E-E95A-8640-E800-F397EEF09E7A}"/>
          </ac:grpSpMkLst>
        </pc:grpChg>
        <pc:grpChg chg="add mod">
          <ac:chgData name="Brenden Eum" userId="44ab4693-4e2c-41e8-b41c-b7f3140c20bd" providerId="ADAL" clId="{A9E2F2F9-6197-46C0-AC96-BD5AD71C2E4C}" dt="2023-05-13T22:27:04.072" v="3259" actId="164"/>
          <ac:grpSpMkLst>
            <pc:docMk/>
            <pc:sldMk cId="1304684314" sldId="454"/>
            <ac:grpSpMk id="9" creationId="{4C208638-FF71-5804-F077-B09C6C3CA021}"/>
          </ac:grpSpMkLst>
        </pc:grpChg>
        <pc:picChg chg="del topLvl">
          <ac:chgData name="Brenden Eum" userId="44ab4693-4e2c-41e8-b41c-b7f3140c20bd" providerId="ADAL" clId="{A9E2F2F9-6197-46C0-AC96-BD5AD71C2E4C}" dt="2023-05-13T22:26:38.493" v="3255" actId="478"/>
          <ac:picMkLst>
            <pc:docMk/>
            <pc:sldMk cId="1304684314" sldId="454"/>
            <ac:picMk id="5" creationId="{C1BAE97D-027E-3B8E-3F2A-C52FF7FF8D33}"/>
          </ac:picMkLst>
        </pc:picChg>
        <pc:picChg chg="add mod">
          <ac:chgData name="Brenden Eum" userId="44ab4693-4e2c-41e8-b41c-b7f3140c20bd" providerId="ADAL" clId="{A9E2F2F9-6197-46C0-AC96-BD5AD71C2E4C}" dt="2023-05-13T22:27:04.072" v="3259" actId="164"/>
          <ac:picMkLst>
            <pc:docMk/>
            <pc:sldMk cId="1304684314" sldId="454"/>
            <ac:picMk id="7" creationId="{2672105A-ADFB-CB21-09A1-2AFC981D5FBD}"/>
          </ac:picMkLst>
        </pc:picChg>
        <pc:picChg chg="mod topLvl">
          <ac:chgData name="Brenden Eum" userId="44ab4693-4e2c-41e8-b41c-b7f3140c20bd" providerId="ADAL" clId="{A9E2F2F9-6197-46C0-AC96-BD5AD71C2E4C}" dt="2023-05-13T22:27:04.072" v="3259" actId="164"/>
          <ac:picMkLst>
            <pc:docMk/>
            <pc:sldMk cId="1304684314" sldId="454"/>
            <ac:picMk id="18" creationId="{4F6F25CE-9E23-18FE-B256-023368D6557A}"/>
          </ac:picMkLst>
        </pc:picChg>
      </pc:sldChg>
      <pc:sldChg chg="add del">
        <pc:chgData name="Brenden Eum" userId="44ab4693-4e2c-41e8-b41c-b7f3140c20bd" providerId="ADAL" clId="{A9E2F2F9-6197-46C0-AC96-BD5AD71C2E4C}" dt="2023-05-13T22:24:48.742" v="3227" actId="47"/>
        <pc:sldMkLst>
          <pc:docMk/>
          <pc:sldMk cId="2620996609" sldId="454"/>
        </pc:sldMkLst>
      </pc:sldChg>
      <pc:sldChg chg="addSp delSp modSp add mod delAnim modAnim">
        <pc:chgData name="Brenden Eum" userId="44ab4693-4e2c-41e8-b41c-b7f3140c20bd" providerId="ADAL" clId="{A9E2F2F9-6197-46C0-AC96-BD5AD71C2E4C}" dt="2023-05-13T22:30:56.197" v="3338"/>
        <pc:sldMkLst>
          <pc:docMk/>
          <pc:sldMk cId="1153533044" sldId="455"/>
        </pc:sldMkLst>
        <pc:spChg chg="ord">
          <ac:chgData name="Brenden Eum" userId="44ab4693-4e2c-41e8-b41c-b7f3140c20bd" providerId="ADAL" clId="{A9E2F2F9-6197-46C0-AC96-BD5AD71C2E4C}" dt="2023-05-13T22:28:17.576" v="3273" actId="166"/>
          <ac:spMkLst>
            <pc:docMk/>
            <pc:sldMk cId="1153533044" sldId="455"/>
            <ac:spMk id="20" creationId="{D4C4C78E-5DB2-D427-EC77-FBED799C9550}"/>
          </ac:spMkLst>
        </pc:spChg>
        <pc:grpChg chg="del">
          <ac:chgData name="Brenden Eum" userId="44ab4693-4e2c-41e8-b41c-b7f3140c20bd" providerId="ADAL" clId="{A9E2F2F9-6197-46C0-AC96-BD5AD71C2E4C}" dt="2023-05-13T22:27:49.129" v="3265" actId="478"/>
          <ac:grpSpMkLst>
            <pc:docMk/>
            <pc:sldMk cId="1153533044" sldId="455"/>
            <ac:grpSpMk id="6" creationId="{FE5DE58E-E95A-8640-E800-F397EEF09E7A}"/>
          </ac:grpSpMkLst>
        </pc:grpChg>
        <pc:grpChg chg="add mod">
          <ac:chgData name="Brenden Eum" userId="44ab4693-4e2c-41e8-b41c-b7f3140c20bd" providerId="ADAL" clId="{A9E2F2F9-6197-46C0-AC96-BD5AD71C2E4C}" dt="2023-05-13T22:28:14.369" v="3272" actId="164"/>
          <ac:grpSpMkLst>
            <pc:docMk/>
            <pc:sldMk cId="1153533044" sldId="455"/>
            <ac:grpSpMk id="9" creationId="{4A451A44-D4F5-98B7-E43E-C5E2F0A93014}"/>
          </ac:grpSpMkLst>
        </pc:grpChg>
        <pc:picChg chg="del topLvl">
          <ac:chgData name="Brenden Eum" userId="44ab4693-4e2c-41e8-b41c-b7f3140c20bd" providerId="ADAL" clId="{A9E2F2F9-6197-46C0-AC96-BD5AD71C2E4C}" dt="2023-05-13T22:27:49.129" v="3265" actId="478"/>
          <ac:picMkLst>
            <pc:docMk/>
            <pc:sldMk cId="1153533044" sldId="455"/>
            <ac:picMk id="5" creationId="{C1BAE97D-027E-3B8E-3F2A-C52FF7FF8D33}"/>
          </ac:picMkLst>
        </pc:picChg>
        <pc:picChg chg="add mod">
          <ac:chgData name="Brenden Eum" userId="44ab4693-4e2c-41e8-b41c-b7f3140c20bd" providerId="ADAL" clId="{A9E2F2F9-6197-46C0-AC96-BD5AD71C2E4C}" dt="2023-05-13T22:28:14.369" v="3272" actId="164"/>
          <ac:picMkLst>
            <pc:docMk/>
            <pc:sldMk cId="1153533044" sldId="455"/>
            <ac:picMk id="7" creationId="{1DFDABC0-A924-1B17-EEB1-01E1654E8238}"/>
          </ac:picMkLst>
        </pc:picChg>
        <pc:picChg chg="mod topLvl">
          <ac:chgData name="Brenden Eum" userId="44ab4693-4e2c-41e8-b41c-b7f3140c20bd" providerId="ADAL" clId="{A9E2F2F9-6197-46C0-AC96-BD5AD71C2E4C}" dt="2023-05-13T22:28:14.369" v="3272" actId="164"/>
          <ac:picMkLst>
            <pc:docMk/>
            <pc:sldMk cId="1153533044" sldId="455"/>
            <ac:picMk id="18" creationId="{4F6F25CE-9E23-18FE-B256-023368D6557A}"/>
          </ac:picMkLst>
        </pc:picChg>
      </pc:sldChg>
      <pc:sldChg chg="add del">
        <pc:chgData name="Brenden Eum" userId="44ab4693-4e2c-41e8-b41c-b7f3140c20bd" providerId="ADAL" clId="{A9E2F2F9-6197-46C0-AC96-BD5AD71C2E4C}" dt="2023-05-13T22:18:02.401" v="3157" actId="47"/>
        <pc:sldMkLst>
          <pc:docMk/>
          <pc:sldMk cId="1765274219" sldId="455"/>
        </pc:sldMkLst>
      </pc:sldChg>
      <pc:sldChg chg="add del">
        <pc:chgData name="Brenden Eum" userId="44ab4693-4e2c-41e8-b41c-b7f3140c20bd" providerId="ADAL" clId="{A9E2F2F9-6197-46C0-AC96-BD5AD71C2E4C}" dt="2023-05-13T22:22:27.829" v="3197" actId="47"/>
        <pc:sldMkLst>
          <pc:docMk/>
          <pc:sldMk cId="3193812242" sldId="455"/>
        </pc:sldMkLst>
      </pc:sldChg>
      <pc:sldChg chg="add del">
        <pc:chgData name="Brenden Eum" userId="44ab4693-4e2c-41e8-b41c-b7f3140c20bd" providerId="ADAL" clId="{A9E2F2F9-6197-46C0-AC96-BD5AD71C2E4C}" dt="2023-05-13T22:24:48.742" v="3227" actId="47"/>
        <pc:sldMkLst>
          <pc:docMk/>
          <pc:sldMk cId="3577016912" sldId="455"/>
        </pc:sldMkLst>
      </pc:sldChg>
      <pc:sldChg chg="addSp delSp modSp add mod modAnim">
        <pc:chgData name="Brenden Eum" userId="44ab4693-4e2c-41e8-b41c-b7f3140c20bd" providerId="ADAL" clId="{A9E2F2F9-6197-46C0-AC96-BD5AD71C2E4C}" dt="2023-05-13T22:31:14.754" v="3352"/>
        <pc:sldMkLst>
          <pc:docMk/>
          <pc:sldMk cId="58300061" sldId="456"/>
        </pc:sldMkLst>
        <pc:spChg chg="del">
          <ac:chgData name="Brenden Eum" userId="44ab4693-4e2c-41e8-b41c-b7f3140c20bd" providerId="ADAL" clId="{A9E2F2F9-6197-46C0-AC96-BD5AD71C2E4C}" dt="2023-05-13T22:28:35.424" v="3277" actId="478"/>
          <ac:spMkLst>
            <pc:docMk/>
            <pc:sldMk cId="58300061" sldId="456"/>
            <ac:spMk id="10" creationId="{B7A88076-3360-3FEE-7CC1-B88ACB5544F3}"/>
          </ac:spMkLst>
        </pc:spChg>
        <pc:spChg chg="add del mod">
          <ac:chgData name="Brenden Eum" userId="44ab4693-4e2c-41e8-b41c-b7f3140c20bd" providerId="ADAL" clId="{A9E2F2F9-6197-46C0-AC96-BD5AD71C2E4C}" dt="2023-05-13T22:30:59.176" v="3347"/>
          <ac:spMkLst>
            <pc:docMk/>
            <pc:sldMk cId="58300061" sldId="456"/>
            <ac:spMk id="16" creationId="{B62A396D-1D05-F82D-DB67-DC5857D556C2}"/>
          </ac:spMkLst>
        </pc:spChg>
        <pc:spChg chg="add mod">
          <ac:chgData name="Brenden Eum" userId="44ab4693-4e2c-41e8-b41c-b7f3140c20bd" providerId="ADAL" clId="{A9E2F2F9-6197-46C0-AC96-BD5AD71C2E4C}" dt="2023-05-13T22:31:13.125" v="3351"/>
          <ac:spMkLst>
            <pc:docMk/>
            <pc:sldMk cId="58300061" sldId="456"/>
            <ac:spMk id="17" creationId="{749E5EF3-F83E-35CD-19F8-0F4AE7B6FFD9}"/>
          </ac:spMkLst>
        </pc:spChg>
        <pc:spChg chg="ord">
          <ac:chgData name="Brenden Eum" userId="44ab4693-4e2c-41e8-b41c-b7f3140c20bd" providerId="ADAL" clId="{A9E2F2F9-6197-46C0-AC96-BD5AD71C2E4C}" dt="2023-05-13T22:30:45.624" v="3323" actId="166"/>
          <ac:spMkLst>
            <pc:docMk/>
            <pc:sldMk cId="58300061" sldId="456"/>
            <ac:spMk id="20" creationId="{D4C4C78E-5DB2-D427-EC77-FBED799C9550}"/>
          </ac:spMkLst>
        </pc:spChg>
        <pc:grpChg chg="del">
          <ac:chgData name="Brenden Eum" userId="44ab4693-4e2c-41e8-b41c-b7f3140c20bd" providerId="ADAL" clId="{A9E2F2F9-6197-46C0-AC96-BD5AD71C2E4C}" dt="2023-05-13T22:29:06.607" v="3282" actId="478"/>
          <ac:grpSpMkLst>
            <pc:docMk/>
            <pc:sldMk cId="58300061" sldId="456"/>
            <ac:grpSpMk id="6" creationId="{FE5DE58E-E95A-8640-E800-F397EEF09E7A}"/>
          </ac:grpSpMkLst>
        </pc:grpChg>
        <pc:grpChg chg="add mod">
          <ac:chgData name="Brenden Eum" userId="44ab4693-4e2c-41e8-b41c-b7f3140c20bd" providerId="ADAL" clId="{A9E2F2F9-6197-46C0-AC96-BD5AD71C2E4C}" dt="2023-05-13T22:30:45.440" v="3322" actId="164"/>
          <ac:grpSpMkLst>
            <pc:docMk/>
            <pc:sldMk cId="58300061" sldId="456"/>
            <ac:grpSpMk id="9" creationId="{F8334415-DE3F-679B-7F19-1BF87A1607D3}"/>
          </ac:grpSpMkLst>
        </pc:grpChg>
        <pc:picChg chg="del topLvl">
          <ac:chgData name="Brenden Eum" userId="44ab4693-4e2c-41e8-b41c-b7f3140c20bd" providerId="ADAL" clId="{A9E2F2F9-6197-46C0-AC96-BD5AD71C2E4C}" dt="2023-05-13T22:29:06.607" v="3282" actId="478"/>
          <ac:picMkLst>
            <pc:docMk/>
            <pc:sldMk cId="58300061" sldId="456"/>
            <ac:picMk id="5" creationId="{C1BAE97D-027E-3B8E-3F2A-C52FF7FF8D33}"/>
          </ac:picMkLst>
        </pc:picChg>
        <pc:picChg chg="add mod">
          <ac:chgData name="Brenden Eum" userId="44ab4693-4e2c-41e8-b41c-b7f3140c20bd" providerId="ADAL" clId="{A9E2F2F9-6197-46C0-AC96-BD5AD71C2E4C}" dt="2023-05-13T22:30:45.440" v="3322" actId="164"/>
          <ac:picMkLst>
            <pc:docMk/>
            <pc:sldMk cId="58300061" sldId="456"/>
            <ac:picMk id="7" creationId="{F35BCC78-0352-3966-2F66-94DB4CE3B0E0}"/>
          </ac:picMkLst>
        </pc:picChg>
        <pc:picChg chg="mod topLvl">
          <ac:chgData name="Brenden Eum" userId="44ab4693-4e2c-41e8-b41c-b7f3140c20bd" providerId="ADAL" clId="{A9E2F2F9-6197-46C0-AC96-BD5AD71C2E4C}" dt="2023-05-13T22:30:45.440" v="3322" actId="164"/>
          <ac:picMkLst>
            <pc:docMk/>
            <pc:sldMk cId="58300061" sldId="456"/>
            <ac:picMk id="18" creationId="{4F6F25CE-9E23-18FE-B256-023368D6557A}"/>
          </ac:picMkLst>
        </pc:picChg>
      </pc:sldChg>
      <pc:sldChg chg="add del">
        <pc:chgData name="Brenden Eum" userId="44ab4693-4e2c-41e8-b41c-b7f3140c20bd" providerId="ADAL" clId="{A9E2F2F9-6197-46C0-AC96-BD5AD71C2E4C}" dt="2023-05-13T22:18:02.401" v="3157" actId="47"/>
        <pc:sldMkLst>
          <pc:docMk/>
          <pc:sldMk cId="712717258" sldId="456"/>
        </pc:sldMkLst>
      </pc:sldChg>
      <pc:sldChg chg="add del">
        <pc:chgData name="Brenden Eum" userId="44ab4693-4e2c-41e8-b41c-b7f3140c20bd" providerId="ADAL" clId="{A9E2F2F9-6197-46C0-AC96-BD5AD71C2E4C}" dt="2023-05-13T22:24:48.742" v="3227" actId="47"/>
        <pc:sldMkLst>
          <pc:docMk/>
          <pc:sldMk cId="2049919989" sldId="456"/>
        </pc:sldMkLst>
      </pc:sldChg>
      <pc:sldChg chg="add del">
        <pc:chgData name="Brenden Eum" userId="44ab4693-4e2c-41e8-b41c-b7f3140c20bd" providerId="ADAL" clId="{A9E2F2F9-6197-46C0-AC96-BD5AD71C2E4C}" dt="2023-05-13T22:22:27.829" v="3197" actId="47"/>
        <pc:sldMkLst>
          <pc:docMk/>
          <pc:sldMk cId="3695282578" sldId="456"/>
        </pc:sldMkLst>
      </pc:sldChg>
      <pc:sldChg chg="add del">
        <pc:chgData name="Brenden Eum" userId="44ab4693-4e2c-41e8-b41c-b7f3140c20bd" providerId="ADAL" clId="{A9E2F2F9-6197-46C0-AC96-BD5AD71C2E4C}" dt="2023-05-13T22:22:27.829" v="3197" actId="47"/>
        <pc:sldMkLst>
          <pc:docMk/>
          <pc:sldMk cId="527415639" sldId="457"/>
        </pc:sldMkLst>
      </pc:sldChg>
      <pc:sldChg chg="add del">
        <pc:chgData name="Brenden Eum" userId="44ab4693-4e2c-41e8-b41c-b7f3140c20bd" providerId="ADAL" clId="{A9E2F2F9-6197-46C0-AC96-BD5AD71C2E4C}" dt="2023-05-13T22:18:02.401" v="3157" actId="47"/>
        <pc:sldMkLst>
          <pc:docMk/>
          <pc:sldMk cId="1012101850" sldId="457"/>
        </pc:sldMkLst>
      </pc:sldChg>
      <pc:sldChg chg="addSp delSp modSp add mod delAnim modAnim">
        <pc:chgData name="Brenden Eum" userId="44ab4693-4e2c-41e8-b41c-b7f3140c20bd" providerId="ADAL" clId="{A9E2F2F9-6197-46C0-AC96-BD5AD71C2E4C}" dt="2023-05-13T22:32:13.065" v="3363"/>
        <pc:sldMkLst>
          <pc:docMk/>
          <pc:sldMk cId="1563998067" sldId="457"/>
        </pc:sldMkLst>
        <pc:spChg chg="add del mod">
          <ac:chgData name="Brenden Eum" userId="44ab4693-4e2c-41e8-b41c-b7f3140c20bd" providerId="ADAL" clId="{A9E2F2F9-6197-46C0-AC96-BD5AD71C2E4C}" dt="2023-05-13T22:30:34.250" v="3303"/>
          <ac:spMkLst>
            <pc:docMk/>
            <pc:sldMk cId="1563998067" sldId="457"/>
            <ac:spMk id="4" creationId="{F4712C42-227D-C075-0BCA-3905ED075E17}"/>
          </ac:spMkLst>
        </pc:spChg>
        <pc:spChg chg="add del">
          <ac:chgData name="Brenden Eum" userId="44ab4693-4e2c-41e8-b41c-b7f3140c20bd" providerId="ADAL" clId="{A9E2F2F9-6197-46C0-AC96-BD5AD71C2E4C}" dt="2023-05-13T22:31:01.154" v="3350" actId="478"/>
          <ac:spMkLst>
            <pc:docMk/>
            <pc:sldMk cId="1563998067" sldId="457"/>
            <ac:spMk id="10" creationId="{B7A88076-3360-3FEE-7CC1-B88ACB5544F3}"/>
          </ac:spMkLst>
        </pc:spChg>
        <pc:spChg chg="add del">
          <ac:chgData name="Brenden Eum" userId="44ab4693-4e2c-41e8-b41c-b7f3140c20bd" providerId="ADAL" clId="{A9E2F2F9-6197-46C0-AC96-BD5AD71C2E4C}" dt="2023-05-13T22:30:59.966" v="3349" actId="478"/>
          <ac:spMkLst>
            <pc:docMk/>
            <pc:sldMk cId="1563998067" sldId="457"/>
            <ac:spMk id="13" creationId="{B55D8AE6-75EF-D43C-FB9C-894E2D454DD1}"/>
          </ac:spMkLst>
        </pc:spChg>
        <pc:spChg chg="ord">
          <ac:chgData name="Brenden Eum" userId="44ab4693-4e2c-41e8-b41c-b7f3140c20bd" providerId="ADAL" clId="{A9E2F2F9-6197-46C0-AC96-BD5AD71C2E4C}" dt="2023-05-13T22:32:04.122" v="3359" actId="166"/>
          <ac:spMkLst>
            <pc:docMk/>
            <pc:sldMk cId="1563998067" sldId="457"/>
            <ac:spMk id="20" creationId="{D4C4C78E-5DB2-D427-EC77-FBED799C9550}"/>
          </ac:spMkLst>
        </pc:spChg>
        <pc:grpChg chg="del">
          <ac:chgData name="Brenden Eum" userId="44ab4693-4e2c-41e8-b41c-b7f3140c20bd" providerId="ADAL" clId="{A9E2F2F9-6197-46C0-AC96-BD5AD71C2E4C}" dt="2023-05-13T22:31:23.499" v="3353" actId="478"/>
          <ac:grpSpMkLst>
            <pc:docMk/>
            <pc:sldMk cId="1563998067" sldId="457"/>
            <ac:grpSpMk id="6" creationId="{FE5DE58E-E95A-8640-E800-F397EEF09E7A}"/>
          </ac:grpSpMkLst>
        </pc:grpChg>
        <pc:grpChg chg="add mod">
          <ac:chgData name="Brenden Eum" userId="44ab4693-4e2c-41e8-b41c-b7f3140c20bd" providerId="ADAL" clId="{A9E2F2F9-6197-46C0-AC96-BD5AD71C2E4C}" dt="2023-05-13T22:31:59.865" v="3358" actId="164"/>
          <ac:grpSpMkLst>
            <pc:docMk/>
            <pc:sldMk cId="1563998067" sldId="457"/>
            <ac:grpSpMk id="16" creationId="{F06CE15C-19DA-FB6A-E2EC-F9F44E03A978}"/>
          </ac:grpSpMkLst>
        </pc:grpChg>
        <pc:picChg chg="del topLvl">
          <ac:chgData name="Brenden Eum" userId="44ab4693-4e2c-41e8-b41c-b7f3140c20bd" providerId="ADAL" clId="{A9E2F2F9-6197-46C0-AC96-BD5AD71C2E4C}" dt="2023-05-13T22:31:23.499" v="3353" actId="478"/>
          <ac:picMkLst>
            <pc:docMk/>
            <pc:sldMk cId="1563998067" sldId="457"/>
            <ac:picMk id="5" creationId="{C1BAE97D-027E-3B8E-3F2A-C52FF7FF8D33}"/>
          </ac:picMkLst>
        </pc:picChg>
        <pc:picChg chg="add mod">
          <ac:chgData name="Brenden Eum" userId="44ab4693-4e2c-41e8-b41c-b7f3140c20bd" providerId="ADAL" clId="{A9E2F2F9-6197-46C0-AC96-BD5AD71C2E4C}" dt="2023-05-13T22:31:59.865" v="3358" actId="164"/>
          <ac:picMkLst>
            <pc:docMk/>
            <pc:sldMk cId="1563998067" sldId="457"/>
            <ac:picMk id="9" creationId="{20840F4A-D1EF-5718-02FA-FE04693B80E2}"/>
          </ac:picMkLst>
        </pc:picChg>
        <pc:picChg chg="mod topLvl">
          <ac:chgData name="Brenden Eum" userId="44ab4693-4e2c-41e8-b41c-b7f3140c20bd" providerId="ADAL" clId="{A9E2F2F9-6197-46C0-AC96-BD5AD71C2E4C}" dt="2023-05-13T22:31:59.865" v="3358" actId="164"/>
          <ac:picMkLst>
            <pc:docMk/>
            <pc:sldMk cId="1563998067" sldId="457"/>
            <ac:picMk id="18" creationId="{4F6F25CE-9E23-18FE-B256-023368D6557A}"/>
          </ac:picMkLst>
        </pc:picChg>
      </pc:sldChg>
      <pc:sldChg chg="add del">
        <pc:chgData name="Brenden Eum" userId="44ab4693-4e2c-41e8-b41c-b7f3140c20bd" providerId="ADAL" clId="{A9E2F2F9-6197-46C0-AC96-BD5AD71C2E4C}" dt="2023-05-13T22:24:48.742" v="3227" actId="47"/>
        <pc:sldMkLst>
          <pc:docMk/>
          <pc:sldMk cId="4180853505" sldId="457"/>
        </pc:sldMkLst>
      </pc:sldChg>
      <pc:sldChg chg="add del">
        <pc:chgData name="Brenden Eum" userId="44ab4693-4e2c-41e8-b41c-b7f3140c20bd" providerId="ADAL" clId="{A9E2F2F9-6197-46C0-AC96-BD5AD71C2E4C}" dt="2023-05-13T22:30:56.498" v="3339" actId="47"/>
        <pc:sldMkLst>
          <pc:docMk/>
          <pc:sldMk cId="201573371" sldId="458"/>
        </pc:sldMkLst>
      </pc:sldChg>
      <pc:sldChg chg="addSp modSp add mod">
        <pc:chgData name="Brenden Eum" userId="44ab4693-4e2c-41e8-b41c-b7f3140c20bd" providerId="ADAL" clId="{A9E2F2F9-6197-46C0-AC96-BD5AD71C2E4C}" dt="2023-05-14T04:26:44.629" v="4142" actId="20577"/>
        <pc:sldMkLst>
          <pc:docMk/>
          <pc:sldMk cId="972283984" sldId="458"/>
        </pc:sldMkLst>
        <pc:spChg chg="add mod">
          <ac:chgData name="Brenden Eum" userId="44ab4693-4e2c-41e8-b41c-b7f3140c20bd" providerId="ADAL" clId="{A9E2F2F9-6197-46C0-AC96-BD5AD71C2E4C}" dt="2023-05-13T22:48:17.148" v="3636" actId="14100"/>
          <ac:spMkLst>
            <pc:docMk/>
            <pc:sldMk cId="972283984" sldId="458"/>
            <ac:spMk id="4" creationId="{4946A796-AB84-0C65-A89B-4F982206D1B1}"/>
          </ac:spMkLst>
        </pc:spChg>
        <pc:spChg chg="add mod">
          <ac:chgData name="Brenden Eum" userId="44ab4693-4e2c-41e8-b41c-b7f3140c20bd" providerId="ADAL" clId="{A9E2F2F9-6197-46C0-AC96-BD5AD71C2E4C}" dt="2023-05-14T04:26:44.629" v="4142" actId="20577"/>
          <ac:spMkLst>
            <pc:docMk/>
            <pc:sldMk cId="972283984" sldId="458"/>
            <ac:spMk id="9" creationId="{B3FD2FD4-4D67-2875-365F-15F757E2642F}"/>
          </ac:spMkLst>
        </pc:spChg>
      </pc:sldChg>
      <pc:sldChg chg="add del">
        <pc:chgData name="Brenden Eum" userId="44ab4693-4e2c-41e8-b41c-b7f3140c20bd" providerId="ADAL" clId="{A9E2F2F9-6197-46C0-AC96-BD5AD71C2E4C}" dt="2023-05-13T22:22:27.829" v="3197" actId="47"/>
        <pc:sldMkLst>
          <pc:docMk/>
          <pc:sldMk cId="1546790248" sldId="458"/>
        </pc:sldMkLst>
      </pc:sldChg>
      <pc:sldChg chg="add del">
        <pc:chgData name="Brenden Eum" userId="44ab4693-4e2c-41e8-b41c-b7f3140c20bd" providerId="ADAL" clId="{A9E2F2F9-6197-46C0-AC96-BD5AD71C2E4C}" dt="2023-05-13T22:22:27.829" v="3197" actId="47"/>
        <pc:sldMkLst>
          <pc:docMk/>
          <pc:sldMk cId="862529256" sldId="459"/>
        </pc:sldMkLst>
      </pc:sldChg>
      <pc:sldChg chg="addSp delSp modSp add mod ord modAnim">
        <pc:chgData name="Brenden Eum" userId="44ab4693-4e2c-41e8-b41c-b7f3140c20bd" providerId="ADAL" clId="{A9E2F2F9-6197-46C0-AC96-BD5AD71C2E4C}" dt="2023-05-14T03:30:48.115" v="4119" actId="20577"/>
        <pc:sldMkLst>
          <pc:docMk/>
          <pc:sldMk cId="3396506698" sldId="459"/>
        </pc:sldMkLst>
        <pc:spChg chg="mod">
          <ac:chgData name="Brenden Eum" userId="44ab4693-4e2c-41e8-b41c-b7f3140c20bd" providerId="ADAL" clId="{A9E2F2F9-6197-46C0-AC96-BD5AD71C2E4C}" dt="2023-05-13T22:51:37.319" v="3690" actId="14100"/>
          <ac:spMkLst>
            <pc:docMk/>
            <pc:sldMk cId="3396506698" sldId="459"/>
            <ac:spMk id="2" creationId="{B2AB6FE3-A7C0-A5B3-9778-086EC3BCE903}"/>
          </ac:spMkLst>
        </pc:spChg>
        <pc:spChg chg="add del">
          <ac:chgData name="Brenden Eum" userId="44ab4693-4e2c-41e8-b41c-b7f3140c20bd" providerId="ADAL" clId="{A9E2F2F9-6197-46C0-AC96-BD5AD71C2E4C}" dt="2023-05-14T03:14:33.975" v="3949" actId="478"/>
          <ac:spMkLst>
            <pc:docMk/>
            <pc:sldMk cId="3396506698" sldId="459"/>
            <ac:spMk id="5" creationId="{A7DED380-0828-29BB-8394-AF0A9821AB01}"/>
          </ac:spMkLst>
        </pc:spChg>
        <pc:spChg chg="add del">
          <ac:chgData name="Brenden Eum" userId="44ab4693-4e2c-41e8-b41c-b7f3140c20bd" providerId="ADAL" clId="{A9E2F2F9-6197-46C0-AC96-BD5AD71C2E4C}" dt="2023-05-13T22:51:19.190" v="3667" actId="22"/>
          <ac:spMkLst>
            <pc:docMk/>
            <pc:sldMk cId="3396506698" sldId="459"/>
            <ac:spMk id="7" creationId="{A9801BF1-8C6C-2CC2-C583-868446C1BAC7}"/>
          </ac:spMkLst>
        </pc:spChg>
        <pc:spChg chg="add del mod">
          <ac:chgData name="Brenden Eum" userId="44ab4693-4e2c-41e8-b41c-b7f3140c20bd" providerId="ADAL" clId="{A9E2F2F9-6197-46C0-AC96-BD5AD71C2E4C}" dt="2023-05-13T22:52:32.881" v="3700" actId="478"/>
          <ac:spMkLst>
            <pc:docMk/>
            <pc:sldMk cId="3396506698" sldId="459"/>
            <ac:spMk id="9" creationId="{54F25B68-178D-24E0-C494-EB254F8B36C9}"/>
          </ac:spMkLst>
        </pc:spChg>
        <pc:spChg chg="mod">
          <ac:chgData name="Brenden Eum" userId="44ab4693-4e2c-41e8-b41c-b7f3140c20bd" providerId="ADAL" clId="{A9E2F2F9-6197-46C0-AC96-BD5AD71C2E4C}" dt="2023-05-14T03:15:04.101" v="3957" actId="208"/>
          <ac:spMkLst>
            <pc:docMk/>
            <pc:sldMk cId="3396506698" sldId="459"/>
            <ac:spMk id="21" creationId="{941438A2-871E-F522-C9D3-F2117F72AFB2}"/>
          </ac:spMkLst>
        </pc:spChg>
        <pc:spChg chg="mod">
          <ac:chgData name="Brenden Eum" userId="44ab4693-4e2c-41e8-b41c-b7f3140c20bd" providerId="ADAL" clId="{A9E2F2F9-6197-46C0-AC96-BD5AD71C2E4C}" dt="2023-05-14T03:15:04.101" v="3957" actId="208"/>
          <ac:spMkLst>
            <pc:docMk/>
            <pc:sldMk cId="3396506698" sldId="459"/>
            <ac:spMk id="22" creationId="{9195C198-2F83-D20A-4541-E165E63EEEE7}"/>
          </ac:spMkLst>
        </pc:spChg>
        <pc:spChg chg="mod">
          <ac:chgData name="Brenden Eum" userId="44ab4693-4e2c-41e8-b41c-b7f3140c20bd" providerId="ADAL" clId="{A9E2F2F9-6197-46C0-AC96-BD5AD71C2E4C}" dt="2023-05-14T03:30:32.507" v="4108" actId="20577"/>
          <ac:spMkLst>
            <pc:docMk/>
            <pc:sldMk cId="3396506698" sldId="459"/>
            <ac:spMk id="23" creationId="{A081AD29-838F-E2A9-10E0-254E6732B926}"/>
          </ac:spMkLst>
        </pc:spChg>
        <pc:spChg chg="mod">
          <ac:chgData name="Brenden Eum" userId="44ab4693-4e2c-41e8-b41c-b7f3140c20bd" providerId="ADAL" clId="{A9E2F2F9-6197-46C0-AC96-BD5AD71C2E4C}" dt="2023-05-14T03:30:38.103" v="4112" actId="20577"/>
          <ac:spMkLst>
            <pc:docMk/>
            <pc:sldMk cId="3396506698" sldId="459"/>
            <ac:spMk id="24" creationId="{C69AB017-980C-5D7B-62FE-4655B23D0405}"/>
          </ac:spMkLst>
        </pc:spChg>
        <pc:spChg chg="mod">
          <ac:chgData name="Brenden Eum" userId="44ab4693-4e2c-41e8-b41c-b7f3140c20bd" providerId="ADAL" clId="{A9E2F2F9-6197-46C0-AC96-BD5AD71C2E4C}" dt="2023-05-14T03:30:42.363" v="4115" actId="20577"/>
          <ac:spMkLst>
            <pc:docMk/>
            <pc:sldMk cId="3396506698" sldId="459"/>
            <ac:spMk id="32" creationId="{93E01BD3-9942-25D4-DFC7-764A2EBFD373}"/>
          </ac:spMkLst>
        </pc:spChg>
        <pc:spChg chg="mod">
          <ac:chgData name="Brenden Eum" userId="44ab4693-4e2c-41e8-b41c-b7f3140c20bd" providerId="ADAL" clId="{A9E2F2F9-6197-46C0-AC96-BD5AD71C2E4C}" dt="2023-05-14T03:30:48.115" v="4119" actId="20577"/>
          <ac:spMkLst>
            <pc:docMk/>
            <pc:sldMk cId="3396506698" sldId="459"/>
            <ac:spMk id="34" creationId="{EC8A198A-378F-B62D-B244-81C322037F40}"/>
          </ac:spMkLst>
        </pc:spChg>
        <pc:spChg chg="mod">
          <ac:chgData name="Brenden Eum" userId="44ab4693-4e2c-41e8-b41c-b7f3140c20bd" providerId="ADAL" clId="{A9E2F2F9-6197-46C0-AC96-BD5AD71C2E4C}" dt="2023-05-14T03:15:15.604" v="3959" actId="208"/>
          <ac:spMkLst>
            <pc:docMk/>
            <pc:sldMk cId="3396506698" sldId="459"/>
            <ac:spMk id="39" creationId="{B57B378C-1C75-A5CD-4EA2-465562536506}"/>
          </ac:spMkLst>
        </pc:spChg>
        <pc:spChg chg="mod">
          <ac:chgData name="Brenden Eum" userId="44ab4693-4e2c-41e8-b41c-b7f3140c20bd" providerId="ADAL" clId="{A9E2F2F9-6197-46C0-AC96-BD5AD71C2E4C}" dt="2023-05-13T22:56:39.428" v="3715" actId="403"/>
          <ac:spMkLst>
            <pc:docMk/>
            <pc:sldMk cId="3396506698" sldId="459"/>
            <ac:spMk id="46" creationId="{B271E957-4543-8470-7FAE-2D14962EE150}"/>
          </ac:spMkLst>
        </pc:spChg>
        <pc:picChg chg="add del mod">
          <ac:chgData name="Brenden Eum" userId="44ab4693-4e2c-41e8-b41c-b7f3140c20bd" providerId="ADAL" clId="{A9E2F2F9-6197-46C0-AC96-BD5AD71C2E4C}" dt="2023-05-14T03:15:19.516" v="3960" actId="21"/>
          <ac:picMkLst>
            <pc:docMk/>
            <pc:sldMk cId="3396506698" sldId="459"/>
            <ac:picMk id="9" creationId="{2273D43E-6936-6220-E822-1B622A765863}"/>
          </ac:picMkLst>
        </pc:picChg>
        <pc:cxnChg chg="mod">
          <ac:chgData name="Brenden Eum" userId="44ab4693-4e2c-41e8-b41c-b7f3140c20bd" providerId="ADAL" clId="{A9E2F2F9-6197-46C0-AC96-BD5AD71C2E4C}" dt="2023-05-14T03:15:04.101" v="3957" actId="208"/>
          <ac:cxnSpMkLst>
            <pc:docMk/>
            <pc:sldMk cId="3396506698" sldId="459"/>
            <ac:cxnSpMk id="41" creationId="{05357822-D412-CF5E-A14F-558C7762392A}"/>
          </ac:cxnSpMkLst>
        </pc:cxnChg>
        <pc:cxnChg chg="mod">
          <ac:chgData name="Brenden Eum" userId="44ab4693-4e2c-41e8-b41c-b7f3140c20bd" providerId="ADAL" clId="{A9E2F2F9-6197-46C0-AC96-BD5AD71C2E4C}" dt="2023-05-14T03:15:04.101" v="3957" actId="208"/>
          <ac:cxnSpMkLst>
            <pc:docMk/>
            <pc:sldMk cId="3396506698" sldId="459"/>
            <ac:cxnSpMk id="45" creationId="{1571ED87-7543-3D29-D7BE-31DB95B132C7}"/>
          </ac:cxnSpMkLst>
        </pc:cxnChg>
      </pc:sldChg>
      <pc:sldChg chg="add del">
        <pc:chgData name="Brenden Eum" userId="44ab4693-4e2c-41e8-b41c-b7f3140c20bd" providerId="ADAL" clId="{A9E2F2F9-6197-46C0-AC96-BD5AD71C2E4C}" dt="2023-05-13T22:22:27.829" v="3197" actId="47"/>
        <pc:sldMkLst>
          <pc:docMk/>
          <pc:sldMk cId="298113363" sldId="460"/>
        </pc:sldMkLst>
      </pc:sldChg>
      <pc:sldChg chg="addSp delSp modSp add mod modAnim">
        <pc:chgData name="Brenden Eum" userId="44ab4693-4e2c-41e8-b41c-b7f3140c20bd" providerId="ADAL" clId="{A9E2F2F9-6197-46C0-AC96-BD5AD71C2E4C}" dt="2023-05-14T03:24:16.161" v="4074"/>
        <pc:sldMkLst>
          <pc:docMk/>
          <pc:sldMk cId="2404158405" sldId="460"/>
        </pc:sldMkLst>
        <pc:spChg chg="add mod">
          <ac:chgData name="Brenden Eum" userId="44ab4693-4e2c-41e8-b41c-b7f3140c20bd" providerId="ADAL" clId="{A9E2F2F9-6197-46C0-AC96-BD5AD71C2E4C}" dt="2023-05-14T03:24:01.077" v="4070" actId="1076"/>
          <ac:spMkLst>
            <pc:docMk/>
            <pc:sldMk cId="2404158405" sldId="460"/>
            <ac:spMk id="12" creationId="{EC687F8B-995F-4C33-B62F-D68CE32F2B9B}"/>
          </ac:spMkLst>
        </pc:spChg>
        <pc:picChg chg="add mod ord">
          <ac:chgData name="Brenden Eum" userId="44ab4693-4e2c-41e8-b41c-b7f3140c20bd" providerId="ADAL" clId="{A9E2F2F9-6197-46C0-AC96-BD5AD71C2E4C}" dt="2023-05-14T03:21:07.480" v="4054" actId="167"/>
          <ac:picMkLst>
            <pc:docMk/>
            <pc:sldMk cId="2404158405" sldId="460"/>
            <ac:picMk id="8" creationId="{4A884E9B-15CB-BC3B-3292-DE2F4E8F0602}"/>
          </ac:picMkLst>
        </pc:picChg>
        <pc:picChg chg="add del mod ord">
          <ac:chgData name="Brenden Eum" userId="44ab4693-4e2c-41e8-b41c-b7f3140c20bd" providerId="ADAL" clId="{A9E2F2F9-6197-46C0-AC96-BD5AD71C2E4C}" dt="2023-05-14T03:21:52.974" v="4065" actId="478"/>
          <ac:picMkLst>
            <pc:docMk/>
            <pc:sldMk cId="2404158405" sldId="460"/>
            <ac:picMk id="10" creationId="{79CED068-5C86-8879-A955-E8D1B0A089F3}"/>
          </ac:picMkLst>
        </pc:picChg>
        <pc:picChg chg="add del mod">
          <ac:chgData name="Brenden Eum" userId="44ab4693-4e2c-41e8-b41c-b7f3140c20bd" providerId="ADAL" clId="{A9E2F2F9-6197-46C0-AC96-BD5AD71C2E4C}" dt="2023-05-14T03:21:35.840" v="4059"/>
          <ac:picMkLst>
            <pc:docMk/>
            <pc:sldMk cId="2404158405" sldId="460"/>
            <ac:picMk id="11" creationId="{CA6D3BE7-C057-9910-295C-528620DFA0CD}"/>
          </ac:picMkLst>
        </pc:picChg>
        <pc:picChg chg="add del">
          <ac:chgData name="Brenden Eum" userId="44ab4693-4e2c-41e8-b41c-b7f3140c20bd" providerId="ADAL" clId="{A9E2F2F9-6197-46C0-AC96-BD5AD71C2E4C}" dt="2023-05-14T03:21:12.265" v="4055" actId="478"/>
          <ac:picMkLst>
            <pc:docMk/>
            <pc:sldMk cId="2404158405" sldId="460"/>
            <ac:picMk id="14" creationId="{47B7C4A1-DA28-BEF1-A340-0CD21E87CBA4}"/>
          </ac:picMkLst>
        </pc:picChg>
        <pc:picChg chg="add del mod ord">
          <ac:chgData name="Brenden Eum" userId="44ab4693-4e2c-41e8-b41c-b7f3140c20bd" providerId="ADAL" clId="{A9E2F2F9-6197-46C0-AC96-BD5AD71C2E4C}" dt="2023-05-14T03:21:52.467" v="4064" actId="167"/>
          <ac:picMkLst>
            <pc:docMk/>
            <pc:sldMk cId="2404158405" sldId="460"/>
            <ac:picMk id="16" creationId="{86CD160B-B461-5938-5004-9B4D14F1F390}"/>
          </ac:picMkLst>
        </pc:picChg>
      </pc:sldChg>
      <pc:sldChg chg="new del">
        <pc:chgData name="Brenden Eum" userId="44ab4693-4e2c-41e8-b41c-b7f3140c20bd" providerId="ADAL" clId="{A9E2F2F9-6197-46C0-AC96-BD5AD71C2E4C}" dt="2023-05-13T23:06:22.570" v="3827" actId="47"/>
        <pc:sldMkLst>
          <pc:docMk/>
          <pc:sldMk cId="3177789048" sldId="460"/>
        </pc:sldMkLst>
      </pc:sldChg>
      <pc:sldChg chg="addSp delSp modSp add mod">
        <pc:chgData name="Brenden Eum" userId="44ab4693-4e2c-41e8-b41c-b7f3140c20bd" providerId="ADAL" clId="{A9E2F2F9-6197-46C0-AC96-BD5AD71C2E4C}" dt="2023-05-14T03:26:28.731" v="4089" actId="478"/>
        <pc:sldMkLst>
          <pc:docMk/>
          <pc:sldMk cId="3338481260" sldId="461"/>
        </pc:sldMkLst>
        <pc:spChg chg="add mod">
          <ac:chgData name="Brenden Eum" userId="44ab4693-4e2c-41e8-b41c-b7f3140c20bd" providerId="ADAL" clId="{A9E2F2F9-6197-46C0-AC96-BD5AD71C2E4C}" dt="2023-05-14T03:24:30.951" v="4076" actId="1076"/>
          <ac:spMkLst>
            <pc:docMk/>
            <pc:sldMk cId="3338481260" sldId="461"/>
            <ac:spMk id="6" creationId="{EB3E57FA-A2B7-FD85-BC38-DBDA5EA10B21}"/>
          </ac:spMkLst>
        </pc:spChg>
        <pc:picChg chg="add del">
          <ac:chgData name="Brenden Eum" userId="44ab4693-4e2c-41e8-b41c-b7f3140c20bd" providerId="ADAL" clId="{A9E2F2F9-6197-46C0-AC96-BD5AD71C2E4C}" dt="2023-05-14T03:26:28.731" v="4089" actId="478"/>
          <ac:picMkLst>
            <pc:docMk/>
            <pc:sldMk cId="3338481260" sldId="461"/>
            <ac:picMk id="10" creationId="{79CED068-5C86-8879-A955-E8D1B0A089F3}"/>
          </ac:picMkLst>
        </pc:picChg>
        <pc:picChg chg="add mod ord">
          <ac:chgData name="Brenden Eum" userId="44ab4693-4e2c-41e8-b41c-b7f3140c20bd" providerId="ADAL" clId="{A9E2F2F9-6197-46C0-AC96-BD5AD71C2E4C}" dt="2023-05-14T03:25:13.274" v="4084" actId="167"/>
          <ac:picMkLst>
            <pc:docMk/>
            <pc:sldMk cId="3338481260" sldId="461"/>
            <ac:picMk id="11" creationId="{D1E319C1-CAA8-A762-28C6-7D4CB9810101}"/>
          </ac:picMkLst>
        </pc:picChg>
        <pc:picChg chg="del">
          <ac:chgData name="Brenden Eum" userId="44ab4693-4e2c-41e8-b41c-b7f3140c20bd" providerId="ADAL" clId="{A9E2F2F9-6197-46C0-AC96-BD5AD71C2E4C}" dt="2023-05-14T03:21:49.169" v="4063" actId="478"/>
          <ac:picMkLst>
            <pc:docMk/>
            <pc:sldMk cId="3338481260" sldId="461"/>
            <ac:picMk id="16" creationId="{86CD160B-B461-5938-5004-9B4D14F1F390}"/>
          </ac:picMkLst>
        </pc:picChg>
      </pc:sldChg>
    </pc:docChg>
  </pc:docChgLst>
  <pc:docChgLst>
    <pc:chgData name="Brenden Eum" userId="44ab4693-4e2c-41e8-b41c-b7f3140c20bd" providerId="ADAL" clId="{3A6FA2B8-9AEC-42C4-98FA-410F17D75883}"/>
    <pc:docChg chg="modSld">
      <pc:chgData name="Brenden Eum" userId="44ab4693-4e2c-41e8-b41c-b7f3140c20bd" providerId="ADAL" clId="{3A6FA2B8-9AEC-42C4-98FA-410F17D75883}" dt="2023-05-14T04:41:39.214" v="17" actId="20577"/>
      <pc:docMkLst>
        <pc:docMk/>
      </pc:docMkLst>
      <pc:sldChg chg="modSp mod">
        <pc:chgData name="Brenden Eum" userId="44ab4693-4e2c-41e8-b41c-b7f3140c20bd" providerId="ADAL" clId="{3A6FA2B8-9AEC-42C4-98FA-410F17D75883}" dt="2023-05-14T04:41:39.214" v="17" actId="20577"/>
        <pc:sldMkLst>
          <pc:docMk/>
          <pc:sldMk cId="4208552021" sldId="257"/>
        </pc:sldMkLst>
        <pc:spChg chg="mod">
          <ac:chgData name="Brenden Eum" userId="44ab4693-4e2c-41e8-b41c-b7f3140c20bd" providerId="ADAL" clId="{3A6FA2B8-9AEC-42C4-98FA-410F17D75883}" dt="2023-05-14T04:41:39.214" v="17" actId="20577"/>
          <ac:spMkLst>
            <pc:docMk/>
            <pc:sldMk cId="4208552021" sldId="257"/>
            <ac:spMk id="3" creationId="{4F37F68F-9A75-ED2D-603F-54BE47671C0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77911-65DF-44AF-B2A8-B593548B0E9D}"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51173-0171-4978-9891-37B98939A81D}" type="slidenum">
              <a:rPr lang="en-US" smtClean="0"/>
              <a:t>‹#›</a:t>
            </a:fld>
            <a:endParaRPr lang="en-US"/>
          </a:p>
        </p:txBody>
      </p:sp>
    </p:spTree>
    <p:extLst>
      <p:ext uri="{BB962C8B-B14F-4D97-AF65-F5344CB8AC3E}">
        <p14:creationId xmlns:p14="http://schemas.microsoft.com/office/powerpoint/2010/main" val="2825694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51173-0171-4978-9891-37B98939A81D}" type="slidenum">
              <a:rPr lang="en-US" smtClean="0"/>
              <a:t>2</a:t>
            </a:fld>
            <a:endParaRPr lang="en-US"/>
          </a:p>
        </p:txBody>
      </p:sp>
    </p:spTree>
    <p:extLst>
      <p:ext uri="{BB962C8B-B14F-4D97-AF65-F5344CB8AC3E}">
        <p14:creationId xmlns:p14="http://schemas.microsoft.com/office/powerpoint/2010/main" val="4206819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domains</a:t>
            </a:r>
          </a:p>
        </p:txBody>
      </p:sp>
      <p:sp>
        <p:nvSpPr>
          <p:cNvPr id="4" name="Slide Number Placeholder 3"/>
          <p:cNvSpPr>
            <a:spLocks noGrp="1"/>
          </p:cNvSpPr>
          <p:nvPr>
            <p:ph type="sldNum" sz="quarter" idx="5"/>
          </p:nvPr>
        </p:nvSpPr>
        <p:spPr/>
        <p:txBody>
          <a:bodyPr/>
          <a:lstStyle/>
          <a:p>
            <a:fld id="{01E51173-0171-4978-9891-37B98939A81D}" type="slidenum">
              <a:rPr lang="en-US" smtClean="0"/>
              <a:t>4</a:t>
            </a:fld>
            <a:endParaRPr lang="en-US"/>
          </a:p>
        </p:txBody>
      </p:sp>
    </p:spTree>
    <p:extLst>
      <p:ext uri="{BB962C8B-B14F-4D97-AF65-F5344CB8AC3E}">
        <p14:creationId xmlns:p14="http://schemas.microsoft.com/office/powerpoint/2010/main" val="373848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noisy</a:t>
            </a:r>
          </a:p>
          <a:p>
            <a:pPr marL="228600" indent="-228600">
              <a:buAutoNum type="arabicPeriod"/>
            </a:pPr>
            <a:r>
              <a:rPr lang="en-US" dirty="0"/>
              <a:t>bias</a:t>
            </a:r>
          </a:p>
          <a:p>
            <a:pPr marL="228600" indent="-228600">
              <a:buAutoNum type="arabicPeriod"/>
            </a:pPr>
            <a:r>
              <a:rPr lang="en-US" dirty="0"/>
              <a:t>drift: </a:t>
            </a:r>
            <a:r>
              <a:rPr lang="en-US" dirty="0" err="1"/>
              <a:t>ddm</a:t>
            </a:r>
            <a:r>
              <a:rPr lang="en-US" dirty="0"/>
              <a:t> in value based decisions: evidence accumulated is value comparison</a:t>
            </a:r>
          </a:p>
          <a:p>
            <a:pPr marL="228600" indent="-228600">
              <a:buAutoNum type="arabicPeriod"/>
            </a:pPr>
            <a:r>
              <a:rPr lang="en-US" dirty="0"/>
              <a:t>drift</a:t>
            </a:r>
          </a:p>
          <a:p>
            <a:pPr marL="228600" indent="-228600">
              <a:buAutoNum type="arabicPeriod"/>
            </a:pPr>
            <a:r>
              <a:rPr lang="en-US" dirty="0"/>
              <a:t>sim</a:t>
            </a:r>
          </a:p>
          <a:p>
            <a:pPr marL="228600" indent="-228600">
              <a:buAutoNum type="arabicPeriod"/>
            </a:pPr>
            <a:r>
              <a:rPr lang="en-US" dirty="0"/>
              <a:t>explain fixation sampling process</a:t>
            </a:r>
          </a:p>
        </p:txBody>
      </p:sp>
      <p:sp>
        <p:nvSpPr>
          <p:cNvPr id="4" name="Slide Number Placeholder 3"/>
          <p:cNvSpPr>
            <a:spLocks noGrp="1"/>
          </p:cNvSpPr>
          <p:nvPr>
            <p:ph type="sldNum" sz="quarter" idx="5"/>
          </p:nvPr>
        </p:nvSpPr>
        <p:spPr/>
        <p:txBody>
          <a:bodyPr/>
          <a:lstStyle/>
          <a:p>
            <a:fld id="{01E51173-0171-4978-9891-37B98939A81D}" type="slidenum">
              <a:rPr lang="en-US" smtClean="0"/>
              <a:t>5</a:t>
            </a:fld>
            <a:endParaRPr lang="en-US"/>
          </a:p>
        </p:txBody>
      </p:sp>
    </p:spTree>
    <p:extLst>
      <p:ext uri="{BB962C8B-B14F-4D97-AF65-F5344CB8AC3E}">
        <p14:creationId xmlns:p14="http://schemas.microsoft.com/office/powerpoint/2010/main" val="105725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51173-0171-4978-9891-37B98939A81D}" type="slidenum">
              <a:rPr lang="en-US" smtClean="0"/>
              <a:t>6</a:t>
            </a:fld>
            <a:endParaRPr lang="en-US"/>
          </a:p>
        </p:txBody>
      </p:sp>
    </p:spTree>
    <p:extLst>
      <p:ext uri="{BB962C8B-B14F-4D97-AF65-F5344CB8AC3E}">
        <p14:creationId xmlns:p14="http://schemas.microsoft.com/office/powerpoint/2010/main" val="356036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Aversive choices can have extremely large consequences. Is attention causing people to make mistakes?</a:t>
            </a:r>
          </a:p>
        </p:txBody>
      </p:sp>
      <p:sp>
        <p:nvSpPr>
          <p:cNvPr id="4" name="Slide Number Placeholder 3"/>
          <p:cNvSpPr>
            <a:spLocks noGrp="1"/>
          </p:cNvSpPr>
          <p:nvPr>
            <p:ph type="sldNum" sz="quarter" idx="5"/>
          </p:nvPr>
        </p:nvSpPr>
        <p:spPr/>
        <p:txBody>
          <a:bodyPr/>
          <a:lstStyle/>
          <a:p>
            <a:fld id="{01E51173-0171-4978-9891-37B98939A81D}" type="slidenum">
              <a:rPr lang="en-US" smtClean="0"/>
              <a:t>12</a:t>
            </a:fld>
            <a:endParaRPr lang="en-US"/>
          </a:p>
        </p:txBody>
      </p:sp>
    </p:spTree>
    <p:extLst>
      <p:ext uri="{BB962C8B-B14F-4D97-AF65-F5344CB8AC3E}">
        <p14:creationId xmlns:p14="http://schemas.microsoft.com/office/powerpoint/2010/main" val="145103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Aversive choices can have extremely large consequences. Is attention causing people to make mistakes?</a:t>
            </a:r>
          </a:p>
        </p:txBody>
      </p:sp>
      <p:sp>
        <p:nvSpPr>
          <p:cNvPr id="4" name="Slide Number Placeholder 3"/>
          <p:cNvSpPr>
            <a:spLocks noGrp="1"/>
          </p:cNvSpPr>
          <p:nvPr>
            <p:ph type="sldNum" sz="quarter" idx="5"/>
          </p:nvPr>
        </p:nvSpPr>
        <p:spPr/>
        <p:txBody>
          <a:bodyPr/>
          <a:lstStyle/>
          <a:p>
            <a:fld id="{01E51173-0171-4978-9891-37B98939A81D}" type="slidenum">
              <a:rPr lang="en-US" smtClean="0"/>
              <a:t>13</a:t>
            </a:fld>
            <a:endParaRPr lang="en-US"/>
          </a:p>
        </p:txBody>
      </p:sp>
    </p:spTree>
    <p:extLst>
      <p:ext uri="{BB962C8B-B14F-4D97-AF65-F5344CB8AC3E}">
        <p14:creationId xmlns:p14="http://schemas.microsoft.com/office/powerpoint/2010/main" val="924807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51173-0171-4978-9891-37B98939A81D}" type="slidenum">
              <a:rPr lang="en-US" smtClean="0"/>
              <a:t>27</a:t>
            </a:fld>
            <a:endParaRPr lang="en-US"/>
          </a:p>
        </p:txBody>
      </p:sp>
    </p:spTree>
    <p:extLst>
      <p:ext uri="{BB962C8B-B14F-4D97-AF65-F5344CB8AC3E}">
        <p14:creationId xmlns:p14="http://schemas.microsoft.com/office/powerpoint/2010/main" val="359719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noisy</a:t>
            </a:r>
          </a:p>
          <a:p>
            <a:pPr marL="228600" indent="-228600">
              <a:buAutoNum type="arabicPeriod"/>
            </a:pPr>
            <a:r>
              <a:rPr lang="en-US" dirty="0"/>
              <a:t>bias</a:t>
            </a:r>
          </a:p>
          <a:p>
            <a:pPr marL="228600" indent="-228600">
              <a:buAutoNum type="arabicPeriod"/>
            </a:pPr>
            <a:r>
              <a:rPr lang="en-US" dirty="0"/>
              <a:t>drift: </a:t>
            </a:r>
            <a:r>
              <a:rPr lang="en-US" dirty="0" err="1"/>
              <a:t>ddm</a:t>
            </a:r>
            <a:r>
              <a:rPr lang="en-US" dirty="0"/>
              <a:t> in value based decisions: evidence accumulated is value comparison</a:t>
            </a:r>
          </a:p>
          <a:p>
            <a:pPr marL="228600" indent="-228600">
              <a:buAutoNum type="arabicPeriod"/>
            </a:pPr>
            <a:r>
              <a:rPr lang="en-US" dirty="0"/>
              <a:t>drift</a:t>
            </a:r>
          </a:p>
          <a:p>
            <a:pPr marL="228600" indent="-228600">
              <a:buAutoNum type="arabicPeriod"/>
            </a:pPr>
            <a:r>
              <a:rPr lang="en-US" dirty="0"/>
              <a:t>sim</a:t>
            </a:r>
          </a:p>
          <a:p>
            <a:pPr marL="228600" indent="-228600">
              <a:buAutoNum type="arabicPeriod"/>
            </a:pPr>
            <a:r>
              <a:rPr lang="en-US" dirty="0"/>
              <a:t>explain fixation sampling process</a:t>
            </a:r>
          </a:p>
        </p:txBody>
      </p:sp>
      <p:sp>
        <p:nvSpPr>
          <p:cNvPr id="4" name="Slide Number Placeholder 3"/>
          <p:cNvSpPr>
            <a:spLocks noGrp="1"/>
          </p:cNvSpPr>
          <p:nvPr>
            <p:ph type="sldNum" sz="quarter" idx="5"/>
          </p:nvPr>
        </p:nvSpPr>
        <p:spPr/>
        <p:txBody>
          <a:bodyPr/>
          <a:lstStyle/>
          <a:p>
            <a:fld id="{01E51173-0171-4978-9891-37B98939A81D}" type="slidenum">
              <a:rPr lang="en-US" smtClean="0"/>
              <a:t>40</a:t>
            </a:fld>
            <a:endParaRPr lang="en-US"/>
          </a:p>
        </p:txBody>
      </p:sp>
    </p:spTree>
    <p:extLst>
      <p:ext uri="{BB962C8B-B14F-4D97-AF65-F5344CB8AC3E}">
        <p14:creationId xmlns:p14="http://schemas.microsoft.com/office/powerpoint/2010/main" val="594213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noisy</a:t>
            </a:r>
          </a:p>
          <a:p>
            <a:pPr marL="228600" indent="-228600">
              <a:buAutoNum type="arabicPeriod"/>
            </a:pPr>
            <a:r>
              <a:rPr lang="en-US" dirty="0"/>
              <a:t>bias</a:t>
            </a:r>
          </a:p>
          <a:p>
            <a:pPr marL="228600" indent="-228600">
              <a:buAutoNum type="arabicPeriod"/>
            </a:pPr>
            <a:r>
              <a:rPr lang="en-US" dirty="0"/>
              <a:t>drift: </a:t>
            </a:r>
            <a:r>
              <a:rPr lang="en-US" dirty="0" err="1"/>
              <a:t>ddm</a:t>
            </a:r>
            <a:r>
              <a:rPr lang="en-US" dirty="0"/>
              <a:t> in value based decisions: evidence accumulated is value comparison</a:t>
            </a:r>
          </a:p>
          <a:p>
            <a:pPr marL="228600" indent="-228600">
              <a:buAutoNum type="arabicPeriod"/>
            </a:pPr>
            <a:r>
              <a:rPr lang="en-US" dirty="0"/>
              <a:t>drift</a:t>
            </a:r>
          </a:p>
          <a:p>
            <a:pPr marL="228600" indent="-228600">
              <a:buAutoNum type="arabicPeriod"/>
            </a:pPr>
            <a:r>
              <a:rPr lang="en-US" dirty="0"/>
              <a:t>sim</a:t>
            </a:r>
          </a:p>
          <a:p>
            <a:pPr marL="228600" indent="-228600">
              <a:buAutoNum type="arabicPeriod"/>
            </a:pPr>
            <a:r>
              <a:rPr lang="en-US" dirty="0"/>
              <a:t>explain fixation sampling process</a:t>
            </a:r>
          </a:p>
        </p:txBody>
      </p:sp>
      <p:sp>
        <p:nvSpPr>
          <p:cNvPr id="4" name="Slide Number Placeholder 3"/>
          <p:cNvSpPr>
            <a:spLocks noGrp="1"/>
          </p:cNvSpPr>
          <p:nvPr>
            <p:ph type="sldNum" sz="quarter" idx="5"/>
          </p:nvPr>
        </p:nvSpPr>
        <p:spPr/>
        <p:txBody>
          <a:bodyPr/>
          <a:lstStyle/>
          <a:p>
            <a:fld id="{01E51173-0171-4978-9891-37B98939A81D}" type="slidenum">
              <a:rPr lang="en-US" smtClean="0"/>
              <a:t>41</a:t>
            </a:fld>
            <a:endParaRPr lang="en-US"/>
          </a:p>
        </p:txBody>
      </p:sp>
    </p:spTree>
    <p:extLst>
      <p:ext uri="{BB962C8B-B14F-4D97-AF65-F5344CB8AC3E}">
        <p14:creationId xmlns:p14="http://schemas.microsoft.com/office/powerpoint/2010/main" val="3242611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1018-A7C5-D359-7B12-F419789A31E4}"/>
              </a:ext>
            </a:extLst>
          </p:cNvPr>
          <p:cNvSpPr>
            <a:spLocks noGrp="1"/>
          </p:cNvSpPr>
          <p:nvPr>
            <p:ph type="ctrTitle"/>
          </p:nvPr>
        </p:nvSpPr>
        <p:spPr>
          <a:xfrm>
            <a:off x="609600" y="1122362"/>
            <a:ext cx="10972800" cy="2439987"/>
          </a:xfrm>
        </p:spPr>
        <p:txBody>
          <a:bodyPr anchor="b">
            <a:normAutofit/>
          </a:bodyPr>
          <a:lstStyle>
            <a:lvl1pPr algn="ctr">
              <a:defRPr sz="4000">
                <a:latin typeface="Avenir LT Std 45 Book" panose="020B05020202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760FD5B-B362-EF93-280D-8417FD1E81DF}"/>
              </a:ext>
            </a:extLst>
          </p:cNvPr>
          <p:cNvSpPr>
            <a:spLocks noGrp="1"/>
          </p:cNvSpPr>
          <p:nvPr>
            <p:ph type="subTitle" idx="1" hasCustomPrompt="1"/>
          </p:nvPr>
        </p:nvSpPr>
        <p:spPr>
          <a:xfrm>
            <a:off x="1524000" y="42402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brenden</a:t>
            </a:r>
            <a:r>
              <a:rPr lang="en-US" dirty="0"/>
              <a:t> </a:t>
            </a:r>
            <a:r>
              <a:rPr lang="en-US" dirty="0" err="1"/>
              <a:t>eum</a:t>
            </a:r>
            <a:endParaRPr lang="en-US" dirty="0"/>
          </a:p>
          <a:p>
            <a:r>
              <a:rPr lang="en-US" dirty="0" err="1"/>
              <a:t>caltech</a:t>
            </a:r>
            <a:endParaRPr lang="en-US" dirty="0"/>
          </a:p>
        </p:txBody>
      </p:sp>
      <p:sp>
        <p:nvSpPr>
          <p:cNvPr id="4" name="Date Placeholder 3">
            <a:extLst>
              <a:ext uri="{FF2B5EF4-FFF2-40B4-BE49-F238E27FC236}">
                <a16:creationId xmlns:a16="http://schemas.microsoft.com/office/drawing/2014/main" id="{6076DBEC-BCED-C74D-6818-960DFE9AA7B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1679F33-1EC6-0FCD-C601-4D77541F79B3}"/>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2E9CEE49-5E45-C049-3D1F-5A4F3C9E47F1}"/>
              </a:ext>
            </a:extLst>
          </p:cNvPr>
          <p:cNvSpPr>
            <a:spLocks noGrp="1"/>
          </p:cNvSpPr>
          <p:nvPr>
            <p:ph type="sldNum" sz="quarter" idx="12"/>
          </p:nvPr>
        </p:nvSpPr>
        <p:spPr/>
        <p:txBody>
          <a:bodyPr/>
          <a:lstStyle/>
          <a:p>
            <a:fld id="{1818619C-2D63-4ABC-BE3A-24A1B15F920A}" type="slidenum">
              <a:rPr lang="en-US" smtClean="0"/>
              <a:t>‹#›</a:t>
            </a:fld>
            <a:endParaRPr lang="en-US"/>
          </a:p>
        </p:txBody>
      </p:sp>
      <p:pic>
        <p:nvPicPr>
          <p:cNvPr id="8" name="Picture 7">
            <a:extLst>
              <a:ext uri="{FF2B5EF4-FFF2-40B4-BE49-F238E27FC236}">
                <a16:creationId xmlns:a16="http://schemas.microsoft.com/office/drawing/2014/main" id="{4804491E-EDC5-FEAD-1353-B7E6CA4AFA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34550" y="190501"/>
            <a:ext cx="2343150" cy="567654"/>
          </a:xfrm>
          <a:prstGeom prst="rect">
            <a:avLst/>
          </a:prstGeom>
        </p:spPr>
      </p:pic>
    </p:spTree>
    <p:extLst>
      <p:ext uri="{BB962C8B-B14F-4D97-AF65-F5344CB8AC3E}">
        <p14:creationId xmlns:p14="http://schemas.microsoft.com/office/powerpoint/2010/main" val="1736288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7786-3FDC-B5CA-E3FF-FFDD1174E6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078CE8-22EA-8A5D-5EF6-5E4BC8960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9449171-B8BC-00C9-7F19-4002DE2ABE0F}"/>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6BCE8D7B-FAE0-B3F5-B44B-EAA12034B322}"/>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4054557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38C95-E76C-C57D-7A3B-6808112FFA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2F5E79-67F4-E492-3969-3AFC87A3E3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DF620D-2951-445E-E371-94323BB325A6}"/>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7C3BC659-62CA-F120-E636-03DDEA1976D7}"/>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1687685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A96F5-E0C4-9537-3B15-1ECA4644C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F4C64E-A98E-783C-AD0C-9580EDD6F8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993090F-A0C0-CEB3-7E95-3EFE7015E1F8}"/>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7E52771D-6B79-A0C5-67BA-23F6F04DC48D}"/>
              </a:ext>
            </a:extLst>
          </p:cNvPr>
          <p:cNvSpPr>
            <a:spLocks noGrp="1"/>
          </p:cNvSpPr>
          <p:nvPr>
            <p:ph type="sldNum" sz="quarter" idx="12"/>
          </p:nvPr>
        </p:nvSpPr>
        <p:spPr/>
        <p:txBody>
          <a:bodyPr/>
          <a:lstStyle/>
          <a:p>
            <a:fld id="{1818619C-2D63-4ABC-BE3A-24A1B15F920A}" type="slidenum">
              <a:rPr lang="en-US" smtClean="0"/>
              <a:t>‹#›</a:t>
            </a:fld>
            <a:endParaRPr lang="en-US" dirty="0"/>
          </a:p>
        </p:txBody>
      </p:sp>
    </p:spTree>
    <p:extLst>
      <p:ext uri="{BB962C8B-B14F-4D97-AF65-F5344CB8AC3E}">
        <p14:creationId xmlns:p14="http://schemas.microsoft.com/office/powerpoint/2010/main" val="1020532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BACE-9AB1-2A2E-1C22-44784CED63B5}"/>
              </a:ext>
            </a:extLst>
          </p:cNvPr>
          <p:cNvSpPr>
            <a:spLocks noGrp="1"/>
          </p:cNvSpPr>
          <p:nvPr>
            <p:ph type="title"/>
          </p:nvPr>
        </p:nvSpPr>
        <p:spPr>
          <a:xfrm>
            <a:off x="831850" y="1709738"/>
            <a:ext cx="10515600" cy="1843087"/>
          </a:xfrm>
        </p:spPr>
        <p:txBody>
          <a:bodyPr anchor="b"/>
          <a:lstStyle>
            <a:lvl1pPr algn="l">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69C00F-449A-6C51-1CE8-89DAAFEBD403}"/>
              </a:ext>
            </a:extLst>
          </p:cNvPr>
          <p:cNvSpPr>
            <a:spLocks noGrp="1"/>
          </p:cNvSpPr>
          <p:nvPr>
            <p:ph type="body" idx="1"/>
          </p:nvPr>
        </p:nvSpPr>
        <p:spPr>
          <a:xfrm>
            <a:off x="831850" y="4246563"/>
            <a:ext cx="10515600" cy="18430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85958FF-936C-3E39-8EE9-54E385B95EF2}"/>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731B3A7D-0C5F-A348-7F29-5BF895DC4B8A}"/>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4082760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F3277-43CF-F81C-D97F-A23A308851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6FC7E-CFE3-9600-AD57-93B988EA20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C2437A-24E8-8671-77E4-569EC781F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C0F5A20-0683-291C-7793-098C119522E6}"/>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7" name="Slide Number Placeholder 6">
            <a:extLst>
              <a:ext uri="{FF2B5EF4-FFF2-40B4-BE49-F238E27FC236}">
                <a16:creationId xmlns:a16="http://schemas.microsoft.com/office/drawing/2014/main" id="{63643987-3981-F710-517F-48F1E589ABDE}"/>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672374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5405-7139-B6AD-9040-F46F4BAECE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446822-9111-D670-A8F9-E3058EE3F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78546-CFC4-FBBD-CC9C-40FE99DE3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33FAD2-3639-BA25-5638-3C0C58CFC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ACE06C-BF88-D37A-A822-A9847A1574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5C475EF1-C216-1EC3-6361-FBF99E0A1DA8}"/>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9" name="Slide Number Placeholder 8">
            <a:extLst>
              <a:ext uri="{FF2B5EF4-FFF2-40B4-BE49-F238E27FC236}">
                <a16:creationId xmlns:a16="http://schemas.microsoft.com/office/drawing/2014/main" id="{05B16F09-113D-A463-D323-568F7405E0E0}"/>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3330782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AC8C-14E7-09A0-4531-973F840807A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F31A29E8-0446-37D3-9AD4-A4BA34897EDC}"/>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558B0321-2C5A-D672-1EBD-201567A010C1}"/>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855714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D605F3-014B-87C2-FE71-A0FB9FCF84C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2B5676DD-F569-4262-4C1E-E37C1FB7CB2D}"/>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1541586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F7FD-C96F-AAD0-F85C-318AE2025B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8687E7-2422-E632-0214-80B2F32D6B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04F210-A723-E6C6-7F8F-950B2359B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7D5E45A-D4A4-44A2-3FA2-EBA75206C61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7" name="Slide Number Placeholder 6">
            <a:extLst>
              <a:ext uri="{FF2B5EF4-FFF2-40B4-BE49-F238E27FC236}">
                <a16:creationId xmlns:a16="http://schemas.microsoft.com/office/drawing/2014/main" id="{79FD6911-E5A2-74A0-B819-DA09B8D52B6C}"/>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426285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8462-B8E8-403E-0D51-76B80669C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25636-CFFB-A031-3A02-9CB159EB7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735CEC2-F285-22F6-88DF-A64398406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A0DAA36B-AC04-A428-50F9-9E98366CEFEF}"/>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7" name="Slide Number Placeholder 6">
            <a:extLst>
              <a:ext uri="{FF2B5EF4-FFF2-40B4-BE49-F238E27FC236}">
                <a16:creationId xmlns:a16="http://schemas.microsoft.com/office/drawing/2014/main" id="{2BBE7225-61DA-0DE7-86C5-67F6EF3A4392}"/>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2064300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89B54A-F44E-E64C-0569-4384829EA185}"/>
              </a:ext>
            </a:extLst>
          </p:cNvPr>
          <p:cNvSpPr/>
          <p:nvPr userDrawn="1"/>
        </p:nvSpPr>
        <p:spPr>
          <a:xfrm>
            <a:off x="0" y="6492875"/>
            <a:ext cx="12192000"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a:extLst>
              <a:ext uri="{FF2B5EF4-FFF2-40B4-BE49-F238E27FC236}">
                <a16:creationId xmlns:a16="http://schemas.microsoft.com/office/drawing/2014/main" id="{D44DA343-EF2F-C8CF-720B-4B932607FE80}"/>
              </a:ext>
            </a:extLst>
          </p:cNvPr>
          <p:cNvSpPr>
            <a:spLocks noGrp="1"/>
          </p:cNvSpPr>
          <p:nvPr>
            <p:ph type="title"/>
          </p:nvPr>
        </p:nvSpPr>
        <p:spPr>
          <a:xfrm>
            <a:off x="605287" y="209849"/>
            <a:ext cx="10981426" cy="65279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EE9790-109D-1063-C11A-2EC9718B2086}"/>
              </a:ext>
            </a:extLst>
          </p:cNvPr>
          <p:cNvSpPr>
            <a:spLocks noGrp="1"/>
          </p:cNvSpPr>
          <p:nvPr>
            <p:ph type="body" idx="1"/>
          </p:nvPr>
        </p:nvSpPr>
        <p:spPr>
          <a:xfrm>
            <a:off x="603849" y="1295400"/>
            <a:ext cx="10981426" cy="51053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328D91-1C81-2B01-A127-324BCA4E62D2}"/>
              </a:ext>
            </a:extLst>
          </p:cNvPr>
          <p:cNvSpPr>
            <a:spLocks noGrp="1"/>
          </p:cNvSpPr>
          <p:nvPr>
            <p:ph type="dt" sz="half" idx="2"/>
          </p:nvPr>
        </p:nvSpPr>
        <p:spPr>
          <a:xfrm>
            <a:off x="114300" y="6492874"/>
            <a:ext cx="1930161"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504953-1644-8088-DC1C-79C5E7C10B02}"/>
              </a:ext>
            </a:extLst>
          </p:cNvPr>
          <p:cNvSpPr>
            <a:spLocks noGrp="1"/>
          </p:cNvSpPr>
          <p:nvPr>
            <p:ph type="ftr" sz="quarter" idx="3"/>
          </p:nvPr>
        </p:nvSpPr>
        <p:spPr>
          <a:xfrm>
            <a:off x="2044461" y="6492875"/>
            <a:ext cx="8151961" cy="365125"/>
          </a:xfrm>
          <a:prstGeom prst="rect">
            <a:avLst/>
          </a:prstGeom>
        </p:spPr>
        <p:txBody>
          <a:bodyPr vert="horz" lIns="91440" tIns="45720" rIns="91440" bIns="45720" rtlCol="0" anchor="ctr"/>
          <a:lstStyle>
            <a:lvl1pPr algn="ctr">
              <a:defRPr sz="1200">
                <a:solidFill>
                  <a:schemeClr val="bg1"/>
                </a:solidFill>
              </a:defRPr>
            </a:lvl1p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444C022D-F6E9-7AB6-98FC-F00DA8718BFC}"/>
              </a:ext>
            </a:extLst>
          </p:cNvPr>
          <p:cNvSpPr>
            <a:spLocks noGrp="1"/>
          </p:cNvSpPr>
          <p:nvPr>
            <p:ph type="sldNum" sz="quarter" idx="4"/>
          </p:nvPr>
        </p:nvSpPr>
        <p:spPr>
          <a:xfrm>
            <a:off x="10196423" y="6492875"/>
            <a:ext cx="1881277" cy="365125"/>
          </a:xfrm>
          <a:prstGeom prst="rect">
            <a:avLst/>
          </a:prstGeom>
        </p:spPr>
        <p:txBody>
          <a:bodyPr vert="horz" lIns="91440" tIns="45720" rIns="91440" bIns="45720" rtlCol="0" anchor="ctr"/>
          <a:lstStyle>
            <a:lvl1pPr algn="r">
              <a:defRPr sz="1200">
                <a:solidFill>
                  <a:schemeClr val="bg1"/>
                </a:solidFill>
              </a:defRPr>
            </a:lvl1pPr>
          </a:lstStyle>
          <a:p>
            <a:fld id="{1818619C-2D63-4ABC-BE3A-24A1B15F920A}" type="slidenum">
              <a:rPr lang="en-US" smtClean="0"/>
              <a:pPr/>
              <a:t>‹#›</a:t>
            </a:fld>
            <a:endParaRPr lang="en-US" dirty="0"/>
          </a:p>
        </p:txBody>
      </p:sp>
    </p:spTree>
    <p:extLst>
      <p:ext uri="{BB962C8B-B14F-4D97-AF65-F5344CB8AC3E}">
        <p14:creationId xmlns:p14="http://schemas.microsoft.com/office/powerpoint/2010/main" val="1435782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ctr"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20" userDrawn="1">
          <p15:clr>
            <a:srgbClr val="F26B43"/>
          </p15:clr>
        </p15:guide>
        <p15:guide id="4" orient="horz" pos="552" userDrawn="1">
          <p15:clr>
            <a:srgbClr val="F26B43"/>
          </p15:clr>
        </p15:guide>
        <p15:guide id="5" pos="7608" userDrawn="1">
          <p15:clr>
            <a:srgbClr val="F26B43"/>
          </p15:clr>
        </p15:guide>
        <p15:guide id="6" pos="72" userDrawn="1">
          <p15:clr>
            <a:srgbClr val="F26B43"/>
          </p15:clr>
        </p15:guide>
        <p15:guide id="7" orient="horz" pos="4032" userDrawn="1">
          <p15:clr>
            <a:srgbClr val="F26B43"/>
          </p15:clr>
        </p15:guide>
        <p15:guide id="8" orient="horz" pos="816" userDrawn="1">
          <p15:clr>
            <a:srgbClr val="F26B43"/>
          </p15:clr>
        </p15:guide>
        <p15:guide id="9" orient="horz" pos="4080" userDrawn="1">
          <p15:clr>
            <a:srgbClr val="F26B43"/>
          </p15:clr>
        </p15:guide>
        <p15:guide id="10" pos="384" userDrawn="1">
          <p15:clr>
            <a:srgbClr val="F26B43"/>
          </p15:clr>
        </p15:guide>
        <p15:guide id="11"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4"/><Relationship Id="rId7"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11" Type="http://schemas.microsoft.com/office/2007/relationships/hdphoto" Target="../media/hdphoto2.wdp"/><Relationship Id="rId5" Type="http://schemas.openxmlformats.org/officeDocument/2006/relationships/notesSlide" Target="../notesSlides/notesSlide1.xml"/><Relationship Id="rId10" Type="http://schemas.openxmlformats.org/officeDocument/2006/relationships/image" Target="../media/image8.png"/><Relationship Id="rId4" Type="http://schemas.openxmlformats.org/officeDocument/2006/relationships/slideLayout" Target="../slideLayouts/slideLayout7.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png"/><Relationship Id="rId2" Type="http://schemas.openxmlformats.org/officeDocument/2006/relationships/image" Target="../media/image34.emf"/><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emf"/><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0.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image" Target="../media/image73.emf"/></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6.xml"/><Relationship Id="rId4" Type="http://schemas.openxmlformats.org/officeDocument/2006/relationships/image" Target="../media/image85.emf"/></Relationships>
</file>

<file path=ppt/slides/_rels/slide7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6.xml"/><Relationship Id="rId4" Type="http://schemas.openxmlformats.org/officeDocument/2006/relationships/image" Target="../media/image88.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image" Target="../media/image89.emf"/><Relationship Id="rId1" Type="http://schemas.openxmlformats.org/officeDocument/2006/relationships/slideLayout" Target="../slideLayouts/slideLayout6.xml"/><Relationship Id="rId6" Type="http://schemas.openxmlformats.org/officeDocument/2006/relationships/image" Target="../media/image93.emf"/><Relationship Id="rId11" Type="http://schemas.openxmlformats.org/officeDocument/2006/relationships/image" Target="../media/image98.emf"/><Relationship Id="rId5" Type="http://schemas.openxmlformats.org/officeDocument/2006/relationships/image" Target="../media/image92.emf"/><Relationship Id="rId10" Type="http://schemas.openxmlformats.org/officeDocument/2006/relationships/image" Target="../media/image97.emf"/><Relationship Id="rId4" Type="http://schemas.openxmlformats.org/officeDocument/2006/relationships/image" Target="../media/image91.emf"/><Relationship Id="rId9" Type="http://schemas.openxmlformats.org/officeDocument/2006/relationships/image" Target="../media/image96.emf"/></Relationships>
</file>

<file path=ppt/slides/_rels/slide81.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0.emf"/><Relationship Id="rId7" Type="http://schemas.openxmlformats.org/officeDocument/2006/relationships/image" Target="../media/image104.emf"/><Relationship Id="rId2" Type="http://schemas.openxmlformats.org/officeDocument/2006/relationships/image" Target="../media/image99.emf"/><Relationship Id="rId1" Type="http://schemas.openxmlformats.org/officeDocument/2006/relationships/slideLayout" Target="../slideLayouts/slideLayout6.xml"/><Relationship Id="rId6" Type="http://schemas.openxmlformats.org/officeDocument/2006/relationships/image" Target="../media/image103.emf"/><Relationship Id="rId11" Type="http://schemas.openxmlformats.org/officeDocument/2006/relationships/image" Target="../media/image108.emf"/><Relationship Id="rId5" Type="http://schemas.openxmlformats.org/officeDocument/2006/relationships/image" Target="../media/image102.emf"/><Relationship Id="rId10" Type="http://schemas.openxmlformats.org/officeDocument/2006/relationships/image" Target="../media/image107.emf"/><Relationship Id="rId4" Type="http://schemas.openxmlformats.org/officeDocument/2006/relationships/image" Target="../media/image101.emf"/><Relationship Id="rId9" Type="http://schemas.openxmlformats.org/officeDocument/2006/relationships/image" Target="../media/image106.emf"/></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image" Target="../media/image19.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5B8A-6D06-7FC1-981D-9B3C1D13257B}"/>
              </a:ext>
            </a:extLst>
          </p:cNvPr>
          <p:cNvSpPr>
            <a:spLocks noGrp="1"/>
          </p:cNvSpPr>
          <p:nvPr>
            <p:ph type="ctrTitle"/>
          </p:nvPr>
        </p:nvSpPr>
        <p:spPr>
          <a:xfrm>
            <a:off x="560889" y="2222090"/>
            <a:ext cx="10287959" cy="1418756"/>
          </a:xfrm>
        </p:spPr>
        <p:txBody>
          <a:bodyPr>
            <a:noAutofit/>
          </a:bodyPr>
          <a:lstStyle/>
          <a:p>
            <a:pPr algn="l"/>
            <a:r>
              <a:rPr lang="en-US" sz="3800" dirty="0"/>
              <a:t>Sequential Sampling in Value-Based Decisions:</a:t>
            </a:r>
            <a:br>
              <a:rPr lang="en-US" sz="3600" dirty="0"/>
            </a:br>
            <a:r>
              <a:rPr lang="en-US" sz="2800" dirty="0"/>
              <a:t>Attention in Losses and Dynamic Evidence Weights</a:t>
            </a:r>
            <a:endParaRPr lang="en-US" sz="3600" dirty="0"/>
          </a:p>
        </p:txBody>
      </p:sp>
      <p:sp>
        <p:nvSpPr>
          <p:cNvPr id="3" name="Subtitle 2">
            <a:extLst>
              <a:ext uri="{FF2B5EF4-FFF2-40B4-BE49-F238E27FC236}">
                <a16:creationId xmlns:a16="http://schemas.microsoft.com/office/drawing/2014/main" id="{4F37F68F-9A75-ED2D-603F-54BE47671C0C}"/>
              </a:ext>
            </a:extLst>
          </p:cNvPr>
          <p:cNvSpPr>
            <a:spLocks noGrp="1"/>
          </p:cNvSpPr>
          <p:nvPr>
            <p:ph type="subTitle" idx="1"/>
          </p:nvPr>
        </p:nvSpPr>
        <p:spPr>
          <a:xfrm>
            <a:off x="560889" y="4374357"/>
            <a:ext cx="8573299" cy="1655762"/>
          </a:xfrm>
        </p:spPr>
        <p:txBody>
          <a:bodyPr/>
          <a:lstStyle/>
          <a:p>
            <a:pPr algn="l"/>
            <a:r>
              <a:rPr lang="en-US" dirty="0"/>
              <a:t>Brenden Eum</a:t>
            </a:r>
          </a:p>
        </p:txBody>
      </p:sp>
      <p:sp>
        <p:nvSpPr>
          <p:cNvPr id="4" name="Date Placeholder 3">
            <a:extLst>
              <a:ext uri="{FF2B5EF4-FFF2-40B4-BE49-F238E27FC236}">
                <a16:creationId xmlns:a16="http://schemas.microsoft.com/office/drawing/2014/main" id="{0EA87343-328A-193F-BA6B-8B2FB73002E2}"/>
              </a:ext>
            </a:extLst>
          </p:cNvPr>
          <p:cNvSpPr>
            <a:spLocks noGrp="1"/>
          </p:cNvSpPr>
          <p:nvPr>
            <p:ph type="dt" sz="half" idx="10"/>
          </p:nvPr>
        </p:nvSpPr>
        <p:spPr/>
        <p:txBody>
          <a:bodyPr/>
          <a:lstStyle/>
          <a:p>
            <a:fld id="{B0D90EDC-FC46-4EE9-B4C0-095E4F6B16E1}" type="datetime4">
              <a:rPr lang="en-US" smtClean="0"/>
              <a:t>May 6, 2024</a:t>
            </a:fld>
            <a:endParaRPr lang="en-US"/>
          </a:p>
        </p:txBody>
      </p:sp>
      <p:sp>
        <p:nvSpPr>
          <p:cNvPr id="5" name="Footer Placeholder 4">
            <a:extLst>
              <a:ext uri="{FF2B5EF4-FFF2-40B4-BE49-F238E27FC236}">
                <a16:creationId xmlns:a16="http://schemas.microsoft.com/office/drawing/2014/main" id="{5FEEC798-E693-E43C-A77B-582599F52E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9807A5-17D1-DE08-3DAA-4043A5F5B8E6}"/>
              </a:ext>
            </a:extLst>
          </p:cNvPr>
          <p:cNvSpPr>
            <a:spLocks noGrp="1"/>
          </p:cNvSpPr>
          <p:nvPr>
            <p:ph type="sldNum" sz="quarter" idx="12"/>
          </p:nvPr>
        </p:nvSpPr>
        <p:spPr/>
        <p:txBody>
          <a:bodyPr/>
          <a:lstStyle/>
          <a:p>
            <a:fld id="{1818619C-2D63-4ABC-BE3A-24A1B15F920A}" type="slidenum">
              <a:rPr lang="en-US" smtClean="0"/>
              <a:t>1</a:t>
            </a:fld>
            <a:endParaRPr lang="en-US"/>
          </a:p>
        </p:txBody>
      </p:sp>
      <p:pic>
        <p:nvPicPr>
          <p:cNvPr id="1026" name="Picture 2" descr="The NOMIS Foundation">
            <a:extLst>
              <a:ext uri="{FF2B5EF4-FFF2-40B4-BE49-F238E27FC236}">
                <a16:creationId xmlns:a16="http://schemas.microsoft.com/office/drawing/2014/main" id="{8952BFDE-D7C5-D2B8-D73D-36E26A23E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2844" y="992005"/>
            <a:ext cx="2239156" cy="9089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anqiao and Chrissy Chen Institute logo">
            <a:extLst>
              <a:ext uri="{FF2B5EF4-FFF2-40B4-BE49-F238E27FC236}">
                <a16:creationId xmlns:a16="http://schemas.microsoft.com/office/drawing/2014/main" id="{1028F8CC-30D4-809F-602A-6DD37F399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0" y="1962145"/>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ociety For Neuroeconomics">
            <a:extLst>
              <a:ext uri="{FF2B5EF4-FFF2-40B4-BE49-F238E27FC236}">
                <a16:creationId xmlns:a16="http://schemas.microsoft.com/office/drawing/2014/main" id="{1D4782A4-97FE-AA48-EDE6-549AF60F4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132625"/>
            <a:ext cx="3420158" cy="85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12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40C777-3CAB-4E36-586F-3F27D8E7C6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460B0BA-CF6D-CECB-7817-9672F5B54E09}"/>
              </a:ext>
            </a:extLst>
          </p:cNvPr>
          <p:cNvSpPr>
            <a:spLocks noGrp="1"/>
          </p:cNvSpPr>
          <p:nvPr>
            <p:ph type="sldNum" sz="quarter" idx="12"/>
          </p:nvPr>
        </p:nvSpPr>
        <p:spPr/>
        <p:txBody>
          <a:bodyPr/>
          <a:lstStyle/>
          <a:p>
            <a:fld id="{1818619C-2D63-4ABC-BE3A-24A1B15F920A}" type="slidenum">
              <a:rPr lang="en-US" smtClean="0"/>
              <a:t>10</a:t>
            </a:fld>
            <a:endParaRPr lang="en-US"/>
          </a:p>
        </p:txBody>
      </p:sp>
      <p:sp>
        <p:nvSpPr>
          <p:cNvPr id="8" name="Footer Placeholder 3">
            <a:extLst>
              <a:ext uri="{FF2B5EF4-FFF2-40B4-BE49-F238E27FC236}">
                <a16:creationId xmlns:a16="http://schemas.microsoft.com/office/drawing/2014/main" id="{6E62E3B4-EB2F-F2F4-7473-A28BCB67FD20}"/>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Brenden Eum</a:t>
            </a:r>
            <a:endParaRPr lang="en-US" dirty="0"/>
          </a:p>
        </p:txBody>
      </p:sp>
      <p:cxnSp>
        <p:nvCxnSpPr>
          <p:cNvPr id="10" name="Straight Arrow Connector 9">
            <a:extLst>
              <a:ext uri="{FF2B5EF4-FFF2-40B4-BE49-F238E27FC236}">
                <a16:creationId xmlns:a16="http://schemas.microsoft.com/office/drawing/2014/main" id="{BA59AFD5-CF0B-80B2-2AFB-48E98D2D705B}"/>
              </a:ext>
            </a:extLst>
          </p:cNvPr>
          <p:cNvCxnSpPr>
            <a:cxnSpLocks/>
          </p:cNvCxnSpPr>
          <p:nvPr/>
        </p:nvCxnSpPr>
        <p:spPr>
          <a:xfrm>
            <a:off x="136478" y="5213445"/>
            <a:ext cx="11941222" cy="0"/>
          </a:xfrm>
          <a:prstGeom prst="straightConnector1">
            <a:avLst/>
          </a:prstGeom>
          <a:ln w="762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4AD8AB-A9DD-5B89-037C-AB8AE340FAD1}"/>
              </a:ext>
            </a:extLst>
          </p:cNvPr>
          <p:cNvCxnSpPr>
            <a:cxnSpLocks/>
          </p:cNvCxnSpPr>
          <p:nvPr/>
        </p:nvCxnSpPr>
        <p:spPr>
          <a:xfrm>
            <a:off x="6096000" y="5063319"/>
            <a:ext cx="0" cy="300251"/>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B9061D-BB76-FC0A-54DE-FCD563C0231D}"/>
              </a:ext>
            </a:extLst>
          </p:cNvPr>
          <p:cNvCxnSpPr>
            <a:cxnSpLocks/>
          </p:cNvCxnSpPr>
          <p:nvPr/>
        </p:nvCxnSpPr>
        <p:spPr>
          <a:xfrm flipH="1">
            <a:off x="136478" y="5213444"/>
            <a:ext cx="5959522" cy="0"/>
          </a:xfrm>
          <a:prstGeom prst="straightConnector1">
            <a:avLst/>
          </a:prstGeom>
          <a:ln w="76200">
            <a:solidFill>
              <a:srgbClr val="CE080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13DB7D-0C58-8D9D-B787-F8DE5A5CCE0E}"/>
              </a:ext>
            </a:extLst>
          </p:cNvPr>
          <p:cNvSpPr txBox="1"/>
          <p:nvPr/>
        </p:nvSpPr>
        <p:spPr>
          <a:xfrm>
            <a:off x="5939547" y="5388460"/>
            <a:ext cx="320922" cy="369332"/>
          </a:xfrm>
          <a:prstGeom prst="rect">
            <a:avLst/>
          </a:prstGeom>
          <a:noFill/>
        </p:spPr>
        <p:txBody>
          <a:bodyPr wrap="none" rtlCol="0">
            <a:spAutoFit/>
          </a:bodyPr>
          <a:lstStyle/>
          <a:p>
            <a:r>
              <a:rPr lang="en-US" b="1" dirty="0">
                <a:solidFill>
                  <a:schemeClr val="bg1">
                    <a:lumMod val="75000"/>
                  </a:schemeClr>
                </a:solidFill>
              </a:rPr>
              <a:t>0</a:t>
            </a:r>
          </a:p>
        </p:txBody>
      </p:sp>
      <p:pic>
        <p:nvPicPr>
          <p:cNvPr id="9" name="Picture 2">
            <a:extLst>
              <a:ext uri="{FF2B5EF4-FFF2-40B4-BE49-F238E27FC236}">
                <a16:creationId xmlns:a16="http://schemas.microsoft.com/office/drawing/2014/main" id="{D8326290-7508-F777-70AB-49BCEECBB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321" y="619924"/>
            <a:ext cx="6283357" cy="3858437"/>
          </a:xfrm>
          <a:prstGeom prst="rect">
            <a:avLst/>
          </a:prstGeom>
          <a:noFill/>
          <a:ln w="381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820258B-2A52-7198-1F6F-55B1FB420381}"/>
              </a:ext>
            </a:extLst>
          </p:cNvPr>
          <p:cNvSpPr txBox="1"/>
          <p:nvPr/>
        </p:nvSpPr>
        <p:spPr>
          <a:xfrm>
            <a:off x="7942997" y="6123543"/>
            <a:ext cx="4279477" cy="369332"/>
          </a:xfrm>
          <a:prstGeom prst="rect">
            <a:avLst/>
          </a:prstGeom>
          <a:noFill/>
        </p:spPr>
        <p:txBody>
          <a:bodyPr wrap="square">
            <a:spAutoFit/>
          </a:bodyPr>
          <a:lstStyle/>
          <a:p>
            <a:pPr algn="r"/>
            <a:r>
              <a:rPr lang="en-US" dirty="0"/>
              <a:t>Copper Miners in Bisbee, Arizona</a:t>
            </a:r>
          </a:p>
        </p:txBody>
      </p:sp>
    </p:spTree>
    <p:extLst>
      <p:ext uri="{BB962C8B-B14F-4D97-AF65-F5344CB8AC3E}">
        <p14:creationId xmlns:p14="http://schemas.microsoft.com/office/powerpoint/2010/main" val="51414776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BAADC8-36FD-F66B-ECB7-263DA6461400}"/>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E9010C8-4F8E-782F-812E-ACDCDE26369A}"/>
              </a:ext>
            </a:extLst>
          </p:cNvPr>
          <p:cNvSpPr>
            <a:spLocks noGrp="1"/>
          </p:cNvSpPr>
          <p:nvPr>
            <p:ph type="sldNum" sz="quarter" idx="12"/>
          </p:nvPr>
        </p:nvSpPr>
        <p:spPr/>
        <p:txBody>
          <a:bodyPr/>
          <a:lstStyle/>
          <a:p>
            <a:fld id="{1818619C-2D63-4ABC-BE3A-24A1B15F920A}" type="slidenum">
              <a:rPr lang="en-US" smtClean="0"/>
              <a:t>11</a:t>
            </a:fld>
            <a:endParaRPr lang="en-US"/>
          </a:p>
        </p:txBody>
      </p:sp>
      <p:pic>
        <p:nvPicPr>
          <p:cNvPr id="3074" name="Picture 2">
            <a:extLst>
              <a:ext uri="{FF2B5EF4-FFF2-40B4-BE49-F238E27FC236}">
                <a16:creationId xmlns:a16="http://schemas.microsoft.com/office/drawing/2014/main" id="{9BDFECBB-CF82-F2BC-10AE-2F71594E3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079" y="235931"/>
            <a:ext cx="2783213" cy="5495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BD638-2E6F-2339-7370-EE8E6E7B9208}"/>
              </a:ext>
            </a:extLst>
          </p:cNvPr>
          <p:cNvSpPr txBox="1"/>
          <p:nvPr/>
        </p:nvSpPr>
        <p:spPr>
          <a:xfrm>
            <a:off x="443784" y="5846544"/>
            <a:ext cx="2933801" cy="646331"/>
          </a:xfrm>
          <a:prstGeom prst="rect">
            <a:avLst/>
          </a:prstGeom>
          <a:noFill/>
        </p:spPr>
        <p:txBody>
          <a:bodyPr wrap="square" rtlCol="0">
            <a:spAutoFit/>
          </a:bodyPr>
          <a:lstStyle/>
          <a:p>
            <a:r>
              <a:rPr lang="en-US" dirty="0"/>
              <a:t>The Center for Community Solutions, Cleveland, Ohio </a:t>
            </a:r>
          </a:p>
        </p:txBody>
      </p:sp>
    </p:spTree>
    <p:extLst>
      <p:ext uri="{BB962C8B-B14F-4D97-AF65-F5344CB8AC3E}">
        <p14:creationId xmlns:p14="http://schemas.microsoft.com/office/powerpoint/2010/main" val="23851906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BAADC8-36FD-F66B-ECB7-263DA6461400}"/>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E9010C8-4F8E-782F-812E-ACDCDE26369A}"/>
              </a:ext>
            </a:extLst>
          </p:cNvPr>
          <p:cNvSpPr>
            <a:spLocks noGrp="1"/>
          </p:cNvSpPr>
          <p:nvPr>
            <p:ph type="sldNum" sz="quarter" idx="12"/>
          </p:nvPr>
        </p:nvSpPr>
        <p:spPr/>
        <p:txBody>
          <a:bodyPr/>
          <a:lstStyle/>
          <a:p>
            <a:fld id="{1818619C-2D63-4ABC-BE3A-24A1B15F920A}" type="slidenum">
              <a:rPr lang="en-US" smtClean="0"/>
              <a:t>12</a:t>
            </a:fld>
            <a:endParaRPr lang="en-US"/>
          </a:p>
        </p:txBody>
      </p:sp>
      <p:pic>
        <p:nvPicPr>
          <p:cNvPr id="3074" name="Picture 2">
            <a:extLst>
              <a:ext uri="{FF2B5EF4-FFF2-40B4-BE49-F238E27FC236}">
                <a16:creationId xmlns:a16="http://schemas.microsoft.com/office/drawing/2014/main" id="{9BDFECBB-CF82-F2BC-10AE-2F71594E3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79" y="235931"/>
            <a:ext cx="2783213" cy="5495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BD638-2E6F-2339-7370-EE8E6E7B9208}"/>
              </a:ext>
            </a:extLst>
          </p:cNvPr>
          <p:cNvSpPr txBox="1"/>
          <p:nvPr/>
        </p:nvSpPr>
        <p:spPr>
          <a:xfrm>
            <a:off x="443784" y="5846544"/>
            <a:ext cx="2933801" cy="646331"/>
          </a:xfrm>
          <a:prstGeom prst="rect">
            <a:avLst/>
          </a:prstGeom>
          <a:noFill/>
        </p:spPr>
        <p:txBody>
          <a:bodyPr wrap="square" rtlCol="0">
            <a:spAutoFit/>
          </a:bodyPr>
          <a:lstStyle/>
          <a:p>
            <a:r>
              <a:rPr lang="en-US" dirty="0"/>
              <a:t>The Center for Community Solutions, Cleveland, Ohio </a:t>
            </a:r>
          </a:p>
        </p:txBody>
      </p:sp>
      <p:sp>
        <p:nvSpPr>
          <p:cNvPr id="12" name="TextBox 11">
            <a:extLst>
              <a:ext uri="{FF2B5EF4-FFF2-40B4-BE49-F238E27FC236}">
                <a16:creationId xmlns:a16="http://schemas.microsoft.com/office/drawing/2014/main" id="{99A9F7B3-A049-3816-2B5E-AE53887BE7AA}"/>
              </a:ext>
            </a:extLst>
          </p:cNvPr>
          <p:cNvSpPr txBox="1"/>
          <p:nvPr/>
        </p:nvSpPr>
        <p:spPr>
          <a:xfrm>
            <a:off x="6056020" y="6031289"/>
            <a:ext cx="6135980" cy="369332"/>
          </a:xfrm>
          <a:prstGeom prst="rect">
            <a:avLst/>
          </a:prstGeom>
          <a:noFill/>
        </p:spPr>
        <p:txBody>
          <a:bodyPr wrap="square" rtlCol="0">
            <a:spAutoFit/>
          </a:bodyPr>
          <a:lstStyle/>
          <a:p>
            <a:pPr algn="r"/>
            <a:r>
              <a:rPr lang="en-US" dirty="0"/>
              <a:t>NORC @ U Chicago / West Health Institute (2018)</a:t>
            </a:r>
          </a:p>
        </p:txBody>
      </p:sp>
      <p:grpSp>
        <p:nvGrpSpPr>
          <p:cNvPr id="15" name="Group 14">
            <a:extLst>
              <a:ext uri="{FF2B5EF4-FFF2-40B4-BE49-F238E27FC236}">
                <a16:creationId xmlns:a16="http://schemas.microsoft.com/office/drawing/2014/main" id="{30686EE6-FA0C-85E0-1850-97474A6E3864}"/>
              </a:ext>
            </a:extLst>
          </p:cNvPr>
          <p:cNvGrpSpPr/>
          <p:nvPr/>
        </p:nvGrpSpPr>
        <p:grpSpPr>
          <a:xfrm>
            <a:off x="3671249" y="1951630"/>
            <a:ext cx="8406452" cy="2483892"/>
            <a:chOff x="3671249" y="1951630"/>
            <a:chExt cx="8406452" cy="2483892"/>
          </a:xfrm>
        </p:grpSpPr>
        <p:pic>
          <p:nvPicPr>
            <p:cNvPr id="10" name="Picture 9" descr="A graph with blue and black text&#10;&#10;Description automatically generated">
              <a:extLst>
                <a:ext uri="{FF2B5EF4-FFF2-40B4-BE49-F238E27FC236}">
                  <a16:creationId xmlns:a16="http://schemas.microsoft.com/office/drawing/2014/main" id="{3F210A16-D966-7E17-2C30-5362EE650C7B}"/>
                </a:ext>
              </a:extLst>
            </p:cNvPr>
            <p:cNvPicPr>
              <a:picLocks noChangeAspect="1"/>
            </p:cNvPicPr>
            <p:nvPr/>
          </p:nvPicPr>
          <p:blipFill rotWithShape="1">
            <a:blip r:embed="rId4">
              <a:extLst>
                <a:ext uri="{28A0092B-C50C-407E-A947-70E740481C1C}">
                  <a14:useLocalDpi xmlns:a14="http://schemas.microsoft.com/office/drawing/2010/main" val="0"/>
                </a:ext>
              </a:extLst>
            </a:blip>
            <a:srcRect l="1524" t="47159" r="1406" b="13075"/>
            <a:stretch/>
          </p:blipFill>
          <p:spPr>
            <a:xfrm>
              <a:off x="3802736" y="2569191"/>
              <a:ext cx="8151961" cy="1719618"/>
            </a:xfrm>
            <a:prstGeom prst="rect">
              <a:avLst/>
            </a:prstGeom>
          </p:spPr>
        </p:pic>
        <p:sp>
          <p:nvSpPr>
            <p:cNvPr id="13" name="TextBox 12">
              <a:extLst>
                <a:ext uri="{FF2B5EF4-FFF2-40B4-BE49-F238E27FC236}">
                  <a16:creationId xmlns:a16="http://schemas.microsoft.com/office/drawing/2014/main" id="{B021A230-7E62-5F0A-5F8C-8E182FD53431}"/>
                </a:ext>
              </a:extLst>
            </p:cNvPr>
            <p:cNvSpPr txBox="1"/>
            <p:nvPr/>
          </p:nvSpPr>
          <p:spPr>
            <a:xfrm>
              <a:off x="3802735" y="2076827"/>
              <a:ext cx="8151961" cy="400110"/>
            </a:xfrm>
            <a:prstGeom prst="rect">
              <a:avLst/>
            </a:prstGeom>
            <a:noFill/>
          </p:spPr>
          <p:txBody>
            <a:bodyPr wrap="squar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Does paying for healthcare costs cause you to…</a:t>
              </a:r>
            </a:p>
          </p:txBody>
        </p:sp>
        <p:sp>
          <p:nvSpPr>
            <p:cNvPr id="14" name="Rounded Rectangle 13">
              <a:extLst>
                <a:ext uri="{FF2B5EF4-FFF2-40B4-BE49-F238E27FC236}">
                  <a16:creationId xmlns:a16="http://schemas.microsoft.com/office/drawing/2014/main" id="{F92C14C8-CD2A-F2C6-441F-399A6860A570}"/>
                </a:ext>
              </a:extLst>
            </p:cNvPr>
            <p:cNvSpPr/>
            <p:nvPr/>
          </p:nvSpPr>
          <p:spPr>
            <a:xfrm>
              <a:off x="3671249" y="1951630"/>
              <a:ext cx="8406452" cy="2483892"/>
            </a:xfrm>
            <a:prstGeom prst="roundRect">
              <a:avLst/>
            </a:prstGeom>
            <a:no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41223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BAADC8-36FD-F66B-ECB7-263DA6461400}"/>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E9010C8-4F8E-782F-812E-ACDCDE26369A}"/>
              </a:ext>
            </a:extLst>
          </p:cNvPr>
          <p:cNvSpPr>
            <a:spLocks noGrp="1"/>
          </p:cNvSpPr>
          <p:nvPr>
            <p:ph type="sldNum" sz="quarter" idx="12"/>
          </p:nvPr>
        </p:nvSpPr>
        <p:spPr/>
        <p:txBody>
          <a:bodyPr/>
          <a:lstStyle/>
          <a:p>
            <a:fld id="{1818619C-2D63-4ABC-BE3A-24A1B15F920A}" type="slidenum">
              <a:rPr lang="en-US" smtClean="0"/>
              <a:t>13</a:t>
            </a:fld>
            <a:endParaRPr lang="en-US"/>
          </a:p>
        </p:txBody>
      </p:sp>
      <p:pic>
        <p:nvPicPr>
          <p:cNvPr id="3074" name="Picture 2">
            <a:extLst>
              <a:ext uri="{FF2B5EF4-FFF2-40B4-BE49-F238E27FC236}">
                <a16:creationId xmlns:a16="http://schemas.microsoft.com/office/drawing/2014/main" id="{9BDFECBB-CF82-F2BC-10AE-2F71594E3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79" y="235931"/>
            <a:ext cx="2783213" cy="5495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BD638-2E6F-2339-7370-EE8E6E7B9208}"/>
              </a:ext>
            </a:extLst>
          </p:cNvPr>
          <p:cNvSpPr txBox="1"/>
          <p:nvPr/>
        </p:nvSpPr>
        <p:spPr>
          <a:xfrm>
            <a:off x="443784" y="5846544"/>
            <a:ext cx="2933801" cy="646331"/>
          </a:xfrm>
          <a:prstGeom prst="rect">
            <a:avLst/>
          </a:prstGeom>
          <a:noFill/>
        </p:spPr>
        <p:txBody>
          <a:bodyPr wrap="square" rtlCol="0">
            <a:spAutoFit/>
          </a:bodyPr>
          <a:lstStyle/>
          <a:p>
            <a:r>
              <a:rPr lang="en-US" dirty="0"/>
              <a:t>The Center for Community Solutions, Cleveland, Ohio </a:t>
            </a:r>
          </a:p>
        </p:txBody>
      </p:sp>
      <p:sp>
        <p:nvSpPr>
          <p:cNvPr id="12" name="TextBox 11">
            <a:extLst>
              <a:ext uri="{FF2B5EF4-FFF2-40B4-BE49-F238E27FC236}">
                <a16:creationId xmlns:a16="http://schemas.microsoft.com/office/drawing/2014/main" id="{99A9F7B3-A049-3816-2B5E-AE53887BE7AA}"/>
              </a:ext>
            </a:extLst>
          </p:cNvPr>
          <p:cNvSpPr txBox="1"/>
          <p:nvPr/>
        </p:nvSpPr>
        <p:spPr>
          <a:xfrm>
            <a:off x="6056020" y="6031289"/>
            <a:ext cx="6135980" cy="369332"/>
          </a:xfrm>
          <a:prstGeom prst="rect">
            <a:avLst/>
          </a:prstGeom>
          <a:noFill/>
        </p:spPr>
        <p:txBody>
          <a:bodyPr wrap="square" rtlCol="0">
            <a:spAutoFit/>
          </a:bodyPr>
          <a:lstStyle/>
          <a:p>
            <a:pPr algn="r"/>
            <a:r>
              <a:rPr lang="en-US" dirty="0"/>
              <a:t>NORC @ U Chicago / West Health Institute (2018)</a:t>
            </a:r>
          </a:p>
        </p:txBody>
      </p:sp>
      <p:grpSp>
        <p:nvGrpSpPr>
          <p:cNvPr id="15" name="Group 14">
            <a:extLst>
              <a:ext uri="{FF2B5EF4-FFF2-40B4-BE49-F238E27FC236}">
                <a16:creationId xmlns:a16="http://schemas.microsoft.com/office/drawing/2014/main" id="{30686EE6-FA0C-85E0-1850-97474A6E3864}"/>
              </a:ext>
            </a:extLst>
          </p:cNvPr>
          <p:cNvGrpSpPr/>
          <p:nvPr/>
        </p:nvGrpSpPr>
        <p:grpSpPr>
          <a:xfrm>
            <a:off x="3671249" y="1951630"/>
            <a:ext cx="8406452" cy="2483892"/>
            <a:chOff x="3671249" y="1951630"/>
            <a:chExt cx="8406452" cy="2483892"/>
          </a:xfrm>
        </p:grpSpPr>
        <p:pic>
          <p:nvPicPr>
            <p:cNvPr id="10" name="Picture 9" descr="A graph with blue and black text&#10;&#10;Description automatically generated">
              <a:extLst>
                <a:ext uri="{FF2B5EF4-FFF2-40B4-BE49-F238E27FC236}">
                  <a16:creationId xmlns:a16="http://schemas.microsoft.com/office/drawing/2014/main" id="{3F210A16-D966-7E17-2C30-5362EE650C7B}"/>
                </a:ext>
              </a:extLst>
            </p:cNvPr>
            <p:cNvPicPr>
              <a:picLocks noChangeAspect="1"/>
            </p:cNvPicPr>
            <p:nvPr/>
          </p:nvPicPr>
          <p:blipFill rotWithShape="1">
            <a:blip r:embed="rId4">
              <a:extLst>
                <a:ext uri="{28A0092B-C50C-407E-A947-70E740481C1C}">
                  <a14:useLocalDpi xmlns:a14="http://schemas.microsoft.com/office/drawing/2010/main" val="0"/>
                </a:ext>
              </a:extLst>
            </a:blip>
            <a:srcRect l="1524" t="47159" r="1406" b="13075"/>
            <a:stretch/>
          </p:blipFill>
          <p:spPr>
            <a:xfrm>
              <a:off x="3802736" y="2569191"/>
              <a:ext cx="8151961" cy="1719618"/>
            </a:xfrm>
            <a:prstGeom prst="rect">
              <a:avLst/>
            </a:prstGeom>
          </p:spPr>
        </p:pic>
        <p:sp>
          <p:nvSpPr>
            <p:cNvPr id="13" name="TextBox 12">
              <a:extLst>
                <a:ext uri="{FF2B5EF4-FFF2-40B4-BE49-F238E27FC236}">
                  <a16:creationId xmlns:a16="http://schemas.microsoft.com/office/drawing/2014/main" id="{B021A230-7E62-5F0A-5F8C-8E182FD53431}"/>
                </a:ext>
              </a:extLst>
            </p:cNvPr>
            <p:cNvSpPr txBox="1"/>
            <p:nvPr/>
          </p:nvSpPr>
          <p:spPr>
            <a:xfrm>
              <a:off x="3802735" y="2076827"/>
              <a:ext cx="8151961" cy="400110"/>
            </a:xfrm>
            <a:prstGeom prst="rect">
              <a:avLst/>
            </a:prstGeom>
            <a:noFill/>
          </p:spPr>
          <p:txBody>
            <a:bodyPr wrap="squar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Does paying for healthcare costs cause you to…</a:t>
              </a:r>
            </a:p>
          </p:txBody>
        </p:sp>
        <p:sp>
          <p:nvSpPr>
            <p:cNvPr id="14" name="Rounded Rectangle 13">
              <a:extLst>
                <a:ext uri="{FF2B5EF4-FFF2-40B4-BE49-F238E27FC236}">
                  <a16:creationId xmlns:a16="http://schemas.microsoft.com/office/drawing/2014/main" id="{F92C14C8-CD2A-F2C6-441F-399A6860A570}"/>
                </a:ext>
              </a:extLst>
            </p:cNvPr>
            <p:cNvSpPr/>
            <p:nvPr/>
          </p:nvSpPr>
          <p:spPr>
            <a:xfrm>
              <a:off x="3671249" y="1951630"/>
              <a:ext cx="8406452" cy="2483892"/>
            </a:xfrm>
            <a:prstGeom prst="roundRect">
              <a:avLst/>
            </a:prstGeom>
            <a:no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0102D986-7CA6-5C55-3B2D-344A118F091A}"/>
              </a:ext>
            </a:extLst>
          </p:cNvPr>
          <p:cNvSpPr/>
          <p:nvPr/>
        </p:nvSpPr>
        <p:spPr>
          <a:xfrm>
            <a:off x="242370" y="0"/>
            <a:ext cx="11949630" cy="6457074"/>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8">
            <a:extLst>
              <a:ext uri="{FF2B5EF4-FFF2-40B4-BE49-F238E27FC236}">
                <a16:creationId xmlns:a16="http://schemas.microsoft.com/office/drawing/2014/main" id="{92A589A7-7D7F-9633-9C26-CED1E8BB9F0B}"/>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How does attention affect our choice process in aversive choices?</a:t>
            </a:r>
          </a:p>
        </p:txBody>
      </p:sp>
      <p:pic>
        <p:nvPicPr>
          <p:cNvPr id="7" name="Picture 2" descr="Block | Mario bros party, Super mario party, Super mario bros party">
            <a:extLst>
              <a:ext uri="{FF2B5EF4-FFF2-40B4-BE49-F238E27FC236}">
                <a16:creationId xmlns:a16="http://schemas.microsoft.com/office/drawing/2014/main" id="{9478E533-9285-B470-9A43-8A55B8EA7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2949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32E0-696C-007B-BB9F-13538B35BF26}"/>
              </a:ext>
            </a:extLst>
          </p:cNvPr>
          <p:cNvSpPr>
            <a:spLocks noGrp="1"/>
          </p:cNvSpPr>
          <p:nvPr>
            <p:ph type="title"/>
          </p:nvPr>
        </p:nvSpPr>
        <p:spPr/>
        <p:txBody>
          <a:bodyPr/>
          <a:lstStyle/>
          <a:p>
            <a:r>
              <a:rPr lang="en-US" dirty="0"/>
              <a:t>aDDM Prediction</a:t>
            </a:r>
          </a:p>
        </p:txBody>
      </p:sp>
      <p:sp>
        <p:nvSpPr>
          <p:cNvPr id="4" name="Slide Number Placeholder 3">
            <a:extLst>
              <a:ext uri="{FF2B5EF4-FFF2-40B4-BE49-F238E27FC236}">
                <a16:creationId xmlns:a16="http://schemas.microsoft.com/office/drawing/2014/main" id="{77A977CA-3677-93CC-6919-1E0E0DDC0667}"/>
              </a:ext>
            </a:extLst>
          </p:cNvPr>
          <p:cNvSpPr>
            <a:spLocks noGrp="1"/>
          </p:cNvSpPr>
          <p:nvPr>
            <p:ph type="sldNum" sz="quarter" idx="12"/>
          </p:nvPr>
        </p:nvSpPr>
        <p:spPr/>
        <p:txBody>
          <a:bodyPr/>
          <a:lstStyle/>
          <a:p>
            <a:fld id="{1818619C-2D63-4ABC-BE3A-24A1B15F920A}" type="slidenum">
              <a:rPr lang="en-US" smtClean="0"/>
              <a:t>14</a:t>
            </a:fld>
            <a:endParaRPr lang="en-US"/>
          </a:p>
        </p:txBody>
      </p:sp>
      <p:pic>
        <p:nvPicPr>
          <p:cNvPr id="5" name="Picture 4" descr="Amazon.com : Jelly Belly Bertie Bott's Every Flavor Beans - 20 Harry Potter  Flavors (Pack of 2) : Grocery &amp; Gourmet Food">
            <a:extLst>
              <a:ext uri="{FF2B5EF4-FFF2-40B4-BE49-F238E27FC236}">
                <a16:creationId xmlns:a16="http://schemas.microsoft.com/office/drawing/2014/main" id="{8EC7F946-C8DB-8D52-883F-7B4A384BC1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591"/>
          <a:stretch/>
        </p:blipFill>
        <p:spPr bwMode="auto">
          <a:xfrm>
            <a:off x="4020197" y="1323281"/>
            <a:ext cx="4151606" cy="42114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4">
            <a:extLst>
              <a:ext uri="{FF2B5EF4-FFF2-40B4-BE49-F238E27FC236}">
                <a16:creationId xmlns:a16="http://schemas.microsoft.com/office/drawing/2014/main" id="{C28C4B94-1A71-DBED-E57D-A2222FB9DAE8}"/>
              </a:ext>
            </a:extLst>
          </p:cNvPr>
          <p:cNvSpPr/>
          <p:nvPr/>
        </p:nvSpPr>
        <p:spPr>
          <a:xfrm>
            <a:off x="4308529" y="3400998"/>
            <a:ext cx="945679" cy="807466"/>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239088B-5121-08A0-2FA7-5F4712D353AC}"/>
              </a:ext>
            </a:extLst>
          </p:cNvPr>
          <p:cNvSpPr/>
          <p:nvPr/>
        </p:nvSpPr>
        <p:spPr>
          <a:xfrm>
            <a:off x="5270753" y="3400998"/>
            <a:ext cx="945679" cy="807466"/>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1">
            <a:extLst>
              <a:ext uri="{FF2B5EF4-FFF2-40B4-BE49-F238E27FC236}">
                <a16:creationId xmlns:a16="http://schemas.microsoft.com/office/drawing/2014/main" id="{E5C5241E-30ED-BA34-6C72-49DC087432A1}"/>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53080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02DAC3-F12E-007E-19E6-546F06C641B8}"/>
              </a:ext>
            </a:extLst>
          </p:cNvPr>
          <p:cNvSpPr>
            <a:spLocks noGrp="1"/>
          </p:cNvSpPr>
          <p:nvPr>
            <p:ph type="sldNum" sz="quarter" idx="12"/>
          </p:nvPr>
        </p:nvSpPr>
        <p:spPr/>
        <p:txBody>
          <a:bodyPr/>
          <a:lstStyle/>
          <a:p>
            <a:fld id="{1818619C-2D63-4ABC-BE3A-24A1B15F920A}" type="slidenum">
              <a:rPr lang="en-US" smtClean="0"/>
              <a:t>15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634EF8-2FFD-9266-98D0-14A408234206}"/>
                  </a:ext>
                </a:extLst>
              </p:cNvPr>
              <p:cNvSpPr txBox="1"/>
              <p:nvPr/>
            </p:nvSpPr>
            <p:spPr>
              <a:xfrm>
                <a:off x="1897627" y="180460"/>
                <a:ext cx="8456514" cy="1754326"/>
              </a:xfrm>
              <a:prstGeom prst="rect">
                <a:avLst/>
              </a:prstGeom>
              <a:noFill/>
            </p:spPr>
            <p:txBody>
              <a:bodyPr wrap="square">
                <a:spAutoFit/>
              </a:bodyPr>
              <a:lstStyle/>
              <a:p>
                <a:pPr algn="ctr"/>
                <a14:m>
                  <m:oMath xmlns:m="http://schemas.openxmlformats.org/officeDocument/2006/math">
                    <m:r>
                      <m:rPr>
                        <m:sty m:val="p"/>
                      </m:rPr>
                      <a:rPr lang="en-US" sz="1800" b="0" i="0" smtClean="0">
                        <a:latin typeface="Cambria Math" panose="02040503050406030204" pitchFamily="18" charset="0"/>
                      </a:rPr>
                      <m:t>e</m:t>
                    </m:r>
                    <m:r>
                      <a:rPr lang="en-US" sz="1800" b="0" i="1" smtClean="0">
                        <a:latin typeface="Cambria Math" panose="02040503050406030204" pitchFamily="18" charset="0"/>
                      </a:rPr>
                      <m:t>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𝑒𝑣𝑖𝑑𝑒𝑛𝑐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oMath>
                </a14:m>
                <a:r>
                  <a:rPr lang="en-US" sz="1800" i="1" dirty="0">
                    <a:latin typeface="Cambria Math" panose="02040503050406030204" pitchFamily="18" charset="0"/>
                  </a:rPr>
                  <a:t>  </a:t>
                </a:r>
              </a:p>
              <a:p>
                <a:pPr algn="ctr"/>
                <a:endParaRPr lang="en-US" i="1" dirty="0">
                  <a:latin typeface="Cambria Math" panose="02040503050406030204" pitchFamily="18" charset="0"/>
                </a:endParaRPr>
              </a:p>
              <a:p>
                <a:pPr algn="ctr"/>
                <a:r>
                  <a:rPr lang="en-US" dirty="0"/>
                  <a:t>Looking at earthworm: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r>
                      <a:rPr lang="en-US" i="1">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r>
                  <a:rPr lang="en-US" dirty="0"/>
                  <a:t>Looking at earwax: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r>
                  <a:rPr lang="en-US" b="0"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0,1</m:t>
                        </m:r>
                      </m:e>
                    </m:d>
                  </m:oMath>
                </a14:m>
                <a:r>
                  <a:rPr lang="en-US"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&lt;0</m:t>
                    </m:r>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𝜃</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&gt;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oMath>
                </a14:m>
                <a:r>
                  <a:rPr lang="en-US" dirty="0">
                    <a:solidFill>
                      <a:schemeClr val="tx1"/>
                    </a:solidFill>
                  </a:rPr>
                  <a:t>. </a:t>
                </a:r>
                <a:endParaRPr lang="en-US"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2634EF8-2FFD-9266-98D0-14A408234206}"/>
                  </a:ext>
                </a:extLst>
              </p:cNvPr>
              <p:cNvSpPr txBox="1">
                <a:spLocks noRot="1" noChangeAspect="1" noMove="1" noResize="1" noEditPoints="1" noAdjustHandles="1" noChangeArrowheads="1" noChangeShapeType="1" noTextEdit="1"/>
              </p:cNvSpPr>
              <p:nvPr/>
            </p:nvSpPr>
            <p:spPr>
              <a:xfrm>
                <a:off x="1897627" y="180460"/>
                <a:ext cx="8456514" cy="1754326"/>
              </a:xfrm>
              <a:prstGeom prst="rect">
                <a:avLst/>
              </a:prstGeom>
              <a:blipFill>
                <a:blip r:embed="rId2"/>
                <a:stretch>
                  <a:fillRect b="-3597"/>
                </a:stretch>
              </a:blipFill>
            </p:spPr>
            <p:txBody>
              <a:bodyPr/>
              <a:lstStyle/>
              <a:p>
                <a:r>
                  <a:rPr lang="en-US">
                    <a:noFill/>
                  </a:rPr>
                  <a:t> </a:t>
                </a:r>
              </a:p>
            </p:txBody>
          </p:sp>
        </mc:Fallback>
      </mc:AlternateContent>
      <p:sp>
        <p:nvSpPr>
          <p:cNvPr id="4" name="Footer Placeholder 1">
            <a:extLst>
              <a:ext uri="{FF2B5EF4-FFF2-40B4-BE49-F238E27FC236}">
                <a16:creationId xmlns:a16="http://schemas.microsoft.com/office/drawing/2014/main" id="{03C0A31B-4674-CEBA-C74A-84C15F89754D}"/>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4107402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02DAC3-F12E-007E-19E6-546F06C641B8}"/>
              </a:ext>
            </a:extLst>
          </p:cNvPr>
          <p:cNvSpPr>
            <a:spLocks noGrp="1"/>
          </p:cNvSpPr>
          <p:nvPr>
            <p:ph type="sldNum" sz="quarter" idx="12"/>
          </p:nvPr>
        </p:nvSpPr>
        <p:spPr/>
        <p:txBody>
          <a:bodyPr/>
          <a:lstStyle/>
          <a:p>
            <a:fld id="{1818619C-2D63-4ABC-BE3A-24A1B15F920A}" type="slidenum">
              <a:rPr lang="en-US" smtClean="0"/>
              <a:t>16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634EF8-2FFD-9266-98D0-14A408234206}"/>
                  </a:ext>
                </a:extLst>
              </p:cNvPr>
              <p:cNvSpPr txBox="1"/>
              <p:nvPr/>
            </p:nvSpPr>
            <p:spPr>
              <a:xfrm>
                <a:off x="1897627" y="180460"/>
                <a:ext cx="8456514" cy="1754326"/>
              </a:xfrm>
              <a:prstGeom prst="rect">
                <a:avLst/>
              </a:prstGeom>
              <a:noFill/>
            </p:spPr>
            <p:txBody>
              <a:bodyPr wrap="square">
                <a:spAutoFit/>
              </a:bodyPr>
              <a:lstStyle/>
              <a:p>
                <a:pPr algn="ctr"/>
                <a14:m>
                  <m:oMath xmlns:m="http://schemas.openxmlformats.org/officeDocument/2006/math">
                    <m:r>
                      <m:rPr>
                        <m:sty m:val="p"/>
                      </m:rPr>
                      <a:rPr lang="en-US" sz="1800" b="0" i="0" smtClean="0">
                        <a:latin typeface="Cambria Math" panose="02040503050406030204" pitchFamily="18" charset="0"/>
                      </a:rPr>
                      <m:t>e</m:t>
                    </m:r>
                    <m:r>
                      <a:rPr lang="en-US" sz="1800" b="0" i="1" smtClean="0">
                        <a:latin typeface="Cambria Math" panose="02040503050406030204" pitchFamily="18" charset="0"/>
                      </a:rPr>
                      <m:t>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𝑒𝑣𝑖𝑑𝑒𝑛𝑐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oMath>
                </a14:m>
                <a:r>
                  <a:rPr lang="en-US" sz="1800" i="1" dirty="0">
                    <a:latin typeface="Cambria Math" panose="02040503050406030204" pitchFamily="18" charset="0"/>
                  </a:rPr>
                  <a:t>  </a:t>
                </a:r>
              </a:p>
              <a:p>
                <a:pPr algn="ctr"/>
                <a:endParaRPr lang="en-US" i="1" dirty="0">
                  <a:latin typeface="Cambria Math" panose="02040503050406030204" pitchFamily="18" charset="0"/>
                </a:endParaRPr>
              </a:p>
              <a:p>
                <a:pPr algn="ctr"/>
                <a:r>
                  <a:rPr lang="en-US" dirty="0"/>
                  <a:t>Looking at earthworm: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r>
                      <a:rPr lang="en-US" i="1">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r>
                  <a:rPr lang="en-US" dirty="0"/>
                  <a:t>Looking at earwax: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r>
                  <a:rPr lang="en-US" b="0"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0,1</m:t>
                        </m:r>
                      </m:e>
                    </m:d>
                  </m:oMath>
                </a14:m>
                <a:r>
                  <a:rPr lang="en-US"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&lt;0</m:t>
                    </m:r>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𝜃</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&gt;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oMath>
                </a14:m>
                <a:r>
                  <a:rPr lang="en-US" dirty="0">
                    <a:solidFill>
                      <a:schemeClr val="tx1"/>
                    </a:solidFill>
                  </a:rPr>
                  <a:t>. </a:t>
                </a:r>
                <a:endParaRPr lang="en-US"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2634EF8-2FFD-9266-98D0-14A408234206}"/>
                  </a:ext>
                </a:extLst>
              </p:cNvPr>
              <p:cNvSpPr txBox="1">
                <a:spLocks noRot="1" noChangeAspect="1" noMove="1" noResize="1" noEditPoints="1" noAdjustHandles="1" noChangeArrowheads="1" noChangeShapeType="1" noTextEdit="1"/>
              </p:cNvSpPr>
              <p:nvPr/>
            </p:nvSpPr>
            <p:spPr>
              <a:xfrm>
                <a:off x="1897627" y="180460"/>
                <a:ext cx="8456514" cy="1754326"/>
              </a:xfrm>
              <a:prstGeom prst="rect">
                <a:avLst/>
              </a:prstGeom>
              <a:blipFill>
                <a:blip r:embed="rId2"/>
                <a:stretch>
                  <a:fillRect b="-359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FD49F44-F8BA-6C30-494B-EB3C721E1D28}"/>
              </a:ext>
            </a:extLst>
          </p:cNvPr>
          <p:cNvSpPr/>
          <p:nvPr/>
        </p:nvSpPr>
        <p:spPr>
          <a:xfrm>
            <a:off x="1382818" y="192782"/>
            <a:ext cx="9829800" cy="600126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889A340F-0DB6-8D4B-3C6B-F974CE0B36C9}"/>
              </a:ext>
            </a:extLst>
          </p:cNvPr>
          <p:cNvSpPr/>
          <p:nvPr/>
        </p:nvSpPr>
        <p:spPr>
          <a:xfrm>
            <a:off x="660874" y="408454"/>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accent6">
                    <a:lumMod val="50000"/>
                  </a:schemeClr>
                </a:solidFill>
              </a:rPr>
              <a:t>If attentional discounting persists in choices between losses, </a:t>
            </a:r>
          </a:p>
          <a:p>
            <a:pPr algn="ctr"/>
            <a:r>
              <a:rPr lang="en-US" sz="2200" dirty="0">
                <a:solidFill>
                  <a:schemeClr val="accent6">
                    <a:lumMod val="50000"/>
                  </a:schemeClr>
                </a:solidFill>
              </a:rPr>
              <a:t>then the value of the </a:t>
            </a:r>
            <a:r>
              <a:rPr lang="en-US" sz="2200" dirty="0" err="1">
                <a:solidFill>
                  <a:schemeClr val="accent6">
                    <a:lumMod val="50000"/>
                  </a:schemeClr>
                </a:solidFill>
              </a:rPr>
              <a:t>nonfixated</a:t>
            </a:r>
            <a:r>
              <a:rPr lang="en-US" sz="2200" dirty="0">
                <a:solidFill>
                  <a:schemeClr val="accent6">
                    <a:lumMod val="50000"/>
                  </a:schemeClr>
                </a:solidFill>
              </a:rPr>
              <a:t> option should seem less negative </a:t>
            </a:r>
          </a:p>
          <a:p>
            <a:pPr algn="ctr"/>
            <a:r>
              <a:rPr lang="en-US" sz="2200" dirty="0">
                <a:solidFill>
                  <a:schemeClr val="accent6">
                    <a:lumMod val="50000"/>
                  </a:schemeClr>
                </a:solidFill>
              </a:rPr>
              <a:t>(i.e. better than it actually is).</a:t>
            </a:r>
          </a:p>
        </p:txBody>
      </p:sp>
      <p:sp>
        <p:nvSpPr>
          <p:cNvPr id="6" name="Footer Placeholder 1">
            <a:extLst>
              <a:ext uri="{FF2B5EF4-FFF2-40B4-BE49-F238E27FC236}">
                <a16:creationId xmlns:a16="http://schemas.microsoft.com/office/drawing/2014/main" id="{73AE9BC0-9349-E228-6389-6F4A9D64000F}"/>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554986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02DAC3-F12E-007E-19E6-546F06C641B8}"/>
              </a:ext>
            </a:extLst>
          </p:cNvPr>
          <p:cNvSpPr>
            <a:spLocks noGrp="1"/>
          </p:cNvSpPr>
          <p:nvPr>
            <p:ph type="sldNum" sz="quarter" idx="12"/>
          </p:nvPr>
        </p:nvSpPr>
        <p:spPr/>
        <p:txBody>
          <a:bodyPr/>
          <a:lstStyle/>
          <a:p>
            <a:fld id="{1818619C-2D63-4ABC-BE3A-24A1B15F920A}" type="slidenum">
              <a:rPr lang="en-US" smtClean="0"/>
              <a:t>17</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634EF8-2FFD-9266-98D0-14A408234206}"/>
                  </a:ext>
                </a:extLst>
              </p:cNvPr>
              <p:cNvSpPr txBox="1"/>
              <p:nvPr/>
            </p:nvSpPr>
            <p:spPr>
              <a:xfrm>
                <a:off x="1897627" y="180460"/>
                <a:ext cx="8456514" cy="1754326"/>
              </a:xfrm>
              <a:prstGeom prst="rect">
                <a:avLst/>
              </a:prstGeom>
              <a:noFill/>
            </p:spPr>
            <p:txBody>
              <a:bodyPr wrap="square">
                <a:spAutoFit/>
              </a:bodyPr>
              <a:lstStyle/>
              <a:p>
                <a:pPr algn="ctr"/>
                <a14:m>
                  <m:oMath xmlns:m="http://schemas.openxmlformats.org/officeDocument/2006/math">
                    <m:r>
                      <m:rPr>
                        <m:sty m:val="p"/>
                      </m:rPr>
                      <a:rPr lang="en-US" sz="1800" b="0" i="0" smtClean="0">
                        <a:latin typeface="Cambria Math" panose="02040503050406030204" pitchFamily="18" charset="0"/>
                      </a:rPr>
                      <m:t>e</m:t>
                    </m:r>
                    <m:r>
                      <a:rPr lang="en-US" sz="1800" b="0" i="1" smtClean="0">
                        <a:latin typeface="Cambria Math" panose="02040503050406030204" pitchFamily="18" charset="0"/>
                      </a:rPr>
                      <m:t>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𝑒𝑣𝑖𝑑𝑒𝑛𝑐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oMath>
                </a14:m>
                <a:r>
                  <a:rPr lang="en-US" sz="1800" i="1" dirty="0">
                    <a:latin typeface="Cambria Math" panose="02040503050406030204" pitchFamily="18" charset="0"/>
                  </a:rPr>
                  <a:t>  </a:t>
                </a:r>
              </a:p>
              <a:p>
                <a:pPr algn="ctr"/>
                <a:endParaRPr lang="en-US" i="1" dirty="0">
                  <a:latin typeface="Cambria Math" panose="02040503050406030204" pitchFamily="18" charset="0"/>
                </a:endParaRPr>
              </a:p>
              <a:p>
                <a:pPr algn="ctr"/>
                <a:r>
                  <a:rPr lang="en-US" dirty="0"/>
                  <a:t>Looking at earthworm: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r>
                      <a:rPr lang="en-US" i="1">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r>
                  <a:rPr lang="en-US" dirty="0"/>
                  <a:t>Looking at earwax: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r>
                  <a:rPr lang="en-US" b="0"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0,1</m:t>
                        </m:r>
                      </m:e>
                    </m:d>
                  </m:oMath>
                </a14:m>
                <a:r>
                  <a:rPr lang="en-US"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&lt;0</m:t>
                    </m:r>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𝜃</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&gt;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oMath>
                </a14:m>
                <a:r>
                  <a:rPr lang="en-US" dirty="0">
                    <a:solidFill>
                      <a:schemeClr val="tx1"/>
                    </a:solidFill>
                  </a:rPr>
                  <a:t>. </a:t>
                </a:r>
                <a:endParaRPr lang="en-US"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2634EF8-2FFD-9266-98D0-14A408234206}"/>
                  </a:ext>
                </a:extLst>
              </p:cNvPr>
              <p:cNvSpPr txBox="1">
                <a:spLocks noRot="1" noChangeAspect="1" noMove="1" noResize="1" noEditPoints="1" noAdjustHandles="1" noChangeArrowheads="1" noChangeShapeType="1" noTextEdit="1"/>
              </p:cNvSpPr>
              <p:nvPr/>
            </p:nvSpPr>
            <p:spPr>
              <a:xfrm>
                <a:off x="1897627" y="180460"/>
                <a:ext cx="8456514" cy="1754326"/>
              </a:xfrm>
              <a:prstGeom prst="rect">
                <a:avLst/>
              </a:prstGeom>
              <a:blipFill>
                <a:blip r:embed="rId2"/>
                <a:stretch>
                  <a:fillRect b="-359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FD49F44-F8BA-6C30-494B-EB3C721E1D28}"/>
              </a:ext>
            </a:extLst>
          </p:cNvPr>
          <p:cNvSpPr/>
          <p:nvPr/>
        </p:nvSpPr>
        <p:spPr>
          <a:xfrm>
            <a:off x="1382818" y="192782"/>
            <a:ext cx="9829800" cy="600126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889A340F-0DB6-8D4B-3C6B-F974CE0B36C9}"/>
              </a:ext>
            </a:extLst>
          </p:cNvPr>
          <p:cNvSpPr/>
          <p:nvPr/>
        </p:nvSpPr>
        <p:spPr>
          <a:xfrm>
            <a:off x="660874" y="408454"/>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accent6">
                    <a:lumMod val="50000"/>
                  </a:schemeClr>
                </a:solidFill>
              </a:rPr>
              <a:t>If attentional discounting persists in choices between losses, </a:t>
            </a:r>
          </a:p>
          <a:p>
            <a:pPr algn="ctr"/>
            <a:r>
              <a:rPr lang="en-US" sz="2200" dirty="0">
                <a:solidFill>
                  <a:schemeClr val="accent6">
                    <a:lumMod val="50000"/>
                  </a:schemeClr>
                </a:solidFill>
              </a:rPr>
              <a:t>then the value of the </a:t>
            </a:r>
            <a:r>
              <a:rPr lang="en-US" sz="2200" dirty="0" err="1">
                <a:solidFill>
                  <a:schemeClr val="accent6">
                    <a:lumMod val="50000"/>
                  </a:schemeClr>
                </a:solidFill>
              </a:rPr>
              <a:t>nonfixated</a:t>
            </a:r>
            <a:r>
              <a:rPr lang="en-US" sz="2200" dirty="0">
                <a:solidFill>
                  <a:schemeClr val="accent6">
                    <a:lumMod val="50000"/>
                  </a:schemeClr>
                </a:solidFill>
              </a:rPr>
              <a:t> option should seem less negative </a:t>
            </a:r>
          </a:p>
          <a:p>
            <a:pPr algn="ctr"/>
            <a:r>
              <a:rPr lang="en-US" sz="2200" dirty="0">
                <a:solidFill>
                  <a:schemeClr val="accent6">
                    <a:lumMod val="50000"/>
                  </a:schemeClr>
                </a:solidFill>
              </a:rPr>
              <a:t>(i.e. better than it actually is).</a:t>
            </a:r>
          </a:p>
        </p:txBody>
      </p:sp>
      <p:pic>
        <p:nvPicPr>
          <p:cNvPr id="6" name="Picture 5" descr="Chart, histogram&#10;&#10;Description automatically generated">
            <a:extLst>
              <a:ext uri="{FF2B5EF4-FFF2-40B4-BE49-F238E27FC236}">
                <a16:creationId xmlns:a16="http://schemas.microsoft.com/office/drawing/2014/main" id="{43C6C95C-8C5A-6475-7E68-687033B01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090" y="1996448"/>
            <a:ext cx="6668431" cy="4496427"/>
          </a:xfrm>
          <a:prstGeom prst="rect">
            <a:avLst/>
          </a:prstGeom>
        </p:spPr>
      </p:pic>
      <p:pic>
        <p:nvPicPr>
          <p:cNvPr id="7" name="Picture 2" descr="Harry Potter Bertie Botts – The Confectionary">
            <a:extLst>
              <a:ext uri="{FF2B5EF4-FFF2-40B4-BE49-F238E27FC236}">
                <a16:creationId xmlns:a16="http://schemas.microsoft.com/office/drawing/2014/main" id="{65A1BA1B-ECCC-A1F8-25AE-44A5306320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363" t="31667" r="18209" b="50000"/>
          <a:stretch/>
        </p:blipFill>
        <p:spPr bwMode="auto">
          <a:xfrm>
            <a:off x="9091521" y="2290326"/>
            <a:ext cx="1104901" cy="9470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arry Potter Bertie Botts – The Confectionary">
            <a:extLst>
              <a:ext uri="{FF2B5EF4-FFF2-40B4-BE49-F238E27FC236}">
                <a16:creationId xmlns:a16="http://schemas.microsoft.com/office/drawing/2014/main" id="{B54932B5-2B29-A1E2-BF4B-28F716BE08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754" t="31667" b="50000"/>
          <a:stretch/>
        </p:blipFill>
        <p:spPr bwMode="auto">
          <a:xfrm>
            <a:off x="9091521" y="5222222"/>
            <a:ext cx="923926" cy="94705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
            <a:extLst>
              <a:ext uri="{FF2B5EF4-FFF2-40B4-BE49-F238E27FC236}">
                <a16:creationId xmlns:a16="http://schemas.microsoft.com/office/drawing/2014/main" id="{38B5CB49-4BCF-04BB-A0AD-AC1B225726E3}"/>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2598420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18</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8758521" cy="652792"/>
          </a:xfrm>
        </p:spPr>
        <p:txBody>
          <a:bodyPr/>
          <a:lstStyle/>
          <a:p>
            <a:r>
              <a:rPr lang="en-US" dirty="0"/>
              <a:t>Attentional choice biases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780827" y="4083050"/>
                <a:ext cx="2887330" cy="369332"/>
              </a:xfrm>
              <a:prstGeom prst="rect">
                <a:avLst/>
              </a:prstGeom>
              <a:noFill/>
            </p:spPr>
            <p:txBody>
              <a:bodyPr wrap="none" rtlCol="0">
                <a:spAutoFit/>
              </a:bodyPr>
              <a:lstStyle/>
              <a:p>
                <a:pPr algn="ctr"/>
                <a:r>
                  <a:rPr lang="en-US" dirty="0"/>
                  <a:t>Last Rating – Other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17" name="Footer Placeholder 1">
            <a:extLst>
              <a:ext uri="{FF2B5EF4-FFF2-40B4-BE49-F238E27FC236}">
                <a16:creationId xmlns:a16="http://schemas.microsoft.com/office/drawing/2014/main" id="{F649D33F-E81B-7A82-0963-FE4309987777}"/>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396506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38">
            <a:extLst>
              <a:ext uri="{FF2B5EF4-FFF2-40B4-BE49-F238E27FC236}">
                <a16:creationId xmlns:a16="http://schemas.microsoft.com/office/drawing/2014/main" id="{6402DE09-EADB-5E15-588E-9243D8A79930}"/>
              </a:ext>
            </a:extLst>
          </p:cNvPr>
          <p:cNvSpPr/>
          <p:nvPr/>
        </p:nvSpPr>
        <p:spPr>
          <a:xfrm flipH="1">
            <a:off x="1683514"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20">
            <a:extLst>
              <a:ext uri="{FF2B5EF4-FFF2-40B4-BE49-F238E27FC236}">
                <a16:creationId xmlns:a16="http://schemas.microsoft.com/office/drawing/2014/main" id="{0A323F1E-A76B-63FB-D850-5C5F0633292D}"/>
              </a:ext>
            </a:extLst>
          </p:cNvPr>
          <p:cNvSpPr/>
          <p:nvPr/>
        </p:nvSpPr>
        <p:spPr>
          <a:xfrm>
            <a:off x="7211742" y="2562519"/>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19</a:t>
            </a:fld>
            <a:endParaRPr lang="en-US"/>
          </a:p>
        </p:txBody>
      </p:sp>
      <p:grpSp>
        <p:nvGrpSpPr>
          <p:cNvPr id="40" name="Group 39">
            <a:extLst>
              <a:ext uri="{FF2B5EF4-FFF2-40B4-BE49-F238E27FC236}">
                <a16:creationId xmlns:a16="http://schemas.microsoft.com/office/drawing/2014/main" id="{BC79F9FA-27FA-BB50-958B-1CE09279D0CA}"/>
              </a:ext>
            </a:extLst>
          </p:cNvPr>
          <p:cNvGrpSpPr/>
          <p:nvPr/>
        </p:nvGrpSpPr>
        <p:grpSpPr>
          <a:xfrm>
            <a:off x="6804866" y="1843349"/>
            <a:ext cx="3398279" cy="3171302"/>
            <a:chOff x="2084513" y="1843349"/>
            <a:chExt cx="3398279" cy="3171302"/>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975436" y="2546645"/>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2472893" y="3588045"/>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9195C198-2F83-D20A-4541-E165E63EEEE7}"/>
                </a:ext>
              </a:extLst>
            </p:cNvPr>
            <p:cNvSpPr/>
            <p:nvPr/>
          </p:nvSpPr>
          <p:spPr>
            <a:xfrm>
              <a:off x="2477705"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1169358" y="3403379"/>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2472893" y="2546645"/>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2558458" y="4645319"/>
              <a:ext cx="2848857" cy="369332"/>
            </a:xfrm>
            <a:prstGeom prst="rect">
              <a:avLst/>
            </a:prstGeom>
            <a:noFill/>
          </p:spPr>
          <p:txBody>
            <a:bodyPr wrap="none" rtlCol="0">
              <a:spAutoFit/>
            </a:bodyPr>
            <a:lstStyle/>
            <a:p>
              <a:pPr algn="ctr"/>
              <a:r>
                <a:rPr lang="en-US" dirty="0"/>
                <a:t>Last Rating - Other Rating</a:t>
              </a:r>
            </a:p>
          </p:txBody>
        </p:sp>
        <p:sp>
          <p:nvSpPr>
            <p:cNvPr id="51" name="TextBox 50">
              <a:extLst>
                <a:ext uri="{FF2B5EF4-FFF2-40B4-BE49-F238E27FC236}">
                  <a16:creationId xmlns:a16="http://schemas.microsoft.com/office/drawing/2014/main" id="{E5DA0A10-0B71-2138-EB4D-7B8DB9B2550F}"/>
                </a:ext>
              </a:extLst>
            </p:cNvPr>
            <p:cNvSpPr txBox="1"/>
            <p:nvPr/>
          </p:nvSpPr>
          <p:spPr>
            <a:xfrm>
              <a:off x="3005819" y="1843349"/>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41" name="Group 40">
            <a:extLst>
              <a:ext uri="{FF2B5EF4-FFF2-40B4-BE49-F238E27FC236}">
                <a16:creationId xmlns:a16="http://schemas.microsoft.com/office/drawing/2014/main" id="{260437E4-648F-417B-6E2D-D803AE354E3A}"/>
              </a:ext>
            </a:extLst>
          </p:cNvPr>
          <p:cNvGrpSpPr/>
          <p:nvPr/>
        </p:nvGrpSpPr>
        <p:grpSpPr>
          <a:xfrm>
            <a:off x="1303246" y="1843349"/>
            <a:ext cx="3393467" cy="3164952"/>
            <a:chOff x="6303082" y="1829355"/>
            <a:chExt cx="3393467" cy="3164952"/>
          </a:xfrm>
        </p:grpSpPr>
        <p:cxnSp>
          <p:nvCxnSpPr>
            <p:cNvPr id="28" name="Straight Connector 27">
              <a:extLst>
                <a:ext uri="{FF2B5EF4-FFF2-40B4-BE49-F238E27FC236}">
                  <a16:creationId xmlns:a16="http://schemas.microsoft.com/office/drawing/2014/main" id="{DE4ABCD3-EBDD-BF35-BD7A-476D0407A4F4}"/>
                </a:ext>
              </a:extLst>
            </p:cNvPr>
            <p:cNvCxnSpPr>
              <a:cxnSpLocks/>
              <a:stCxn id="33" idx="0"/>
              <a:endCxn id="33" idx="2"/>
            </p:cNvCxnSpPr>
            <p:nvPr/>
          </p:nvCxnSpPr>
          <p:spPr>
            <a:xfrm>
              <a:off x="8194006" y="2532651"/>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7C5633-DA99-4B85-671E-5D44C4B8ABA2}"/>
                </a:ext>
              </a:extLst>
            </p:cNvPr>
            <p:cNvCxnSpPr>
              <a:cxnSpLocks/>
              <a:stCxn id="33" idx="1"/>
              <a:endCxn id="33" idx="3"/>
            </p:cNvCxnSpPr>
            <p:nvPr/>
          </p:nvCxnSpPr>
          <p:spPr>
            <a:xfrm>
              <a:off x="6691463" y="3574051"/>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E01BD3-9942-25D4-DFC7-764A2EBFD373}"/>
                </a:ext>
              </a:extLst>
            </p:cNvPr>
            <p:cNvSpPr txBox="1"/>
            <p:nvPr/>
          </p:nvSpPr>
          <p:spPr>
            <a:xfrm rot="16200000">
              <a:off x="5613951" y="3389385"/>
              <a:ext cx="1747594" cy="369332"/>
            </a:xfrm>
            <a:prstGeom prst="rect">
              <a:avLst/>
            </a:prstGeom>
            <a:noFill/>
          </p:spPr>
          <p:txBody>
            <a:bodyPr wrap="none" rtlCol="0">
              <a:spAutoFit/>
            </a:bodyPr>
            <a:lstStyle/>
            <a:p>
              <a:pPr algn="ctr"/>
              <a:r>
                <a:rPr lang="en-US" dirty="0" err="1"/>
                <a:t>Pr</a:t>
              </a:r>
              <a:r>
                <a:rPr lang="en-US" dirty="0"/>
                <a:t>(Left Chosen)</a:t>
              </a:r>
            </a:p>
          </p:txBody>
        </p:sp>
        <p:sp>
          <p:nvSpPr>
            <p:cNvPr id="34" name="TextBox 33">
              <a:extLst>
                <a:ext uri="{FF2B5EF4-FFF2-40B4-BE49-F238E27FC236}">
                  <a16:creationId xmlns:a16="http://schemas.microsoft.com/office/drawing/2014/main" id="{EC8A198A-378F-B62D-B244-81C322037F40}"/>
                </a:ext>
              </a:extLst>
            </p:cNvPr>
            <p:cNvSpPr txBox="1"/>
            <p:nvPr/>
          </p:nvSpPr>
          <p:spPr>
            <a:xfrm>
              <a:off x="6747135" y="4624975"/>
              <a:ext cx="2893741" cy="369332"/>
            </a:xfrm>
            <a:prstGeom prst="rect">
              <a:avLst/>
            </a:prstGeom>
            <a:noFill/>
          </p:spPr>
          <p:txBody>
            <a:bodyPr wrap="none" rtlCol="0">
              <a:spAutoFit/>
            </a:bodyPr>
            <a:lstStyle/>
            <a:p>
              <a:pPr algn="ctr"/>
              <a:r>
                <a:rPr lang="en-US" dirty="0"/>
                <a:t>Final Time Advantage Left</a:t>
              </a:r>
            </a:p>
          </p:txBody>
        </p:sp>
        <p:sp>
          <p:nvSpPr>
            <p:cNvPr id="39" name="Freeform: Shape 38">
              <a:extLst>
                <a:ext uri="{FF2B5EF4-FFF2-40B4-BE49-F238E27FC236}">
                  <a16:creationId xmlns:a16="http://schemas.microsoft.com/office/drawing/2014/main" id="{B57B378C-1C75-A5CD-4EA2-465562536506}"/>
                </a:ext>
              </a:extLst>
            </p:cNvPr>
            <p:cNvSpPr/>
            <p:nvPr/>
          </p:nvSpPr>
          <p:spPr>
            <a:xfrm>
              <a:off x="6694638" y="3024775"/>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09B8C38-C99F-9119-C580-F5E92D6CBCDC}"/>
                </a:ext>
              </a:extLst>
            </p:cNvPr>
            <p:cNvSpPr/>
            <p:nvPr/>
          </p:nvSpPr>
          <p:spPr>
            <a:xfrm>
              <a:off x="6691463" y="2532651"/>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C0D1829-035D-75E4-7A01-164DD027E29C}"/>
                </a:ext>
              </a:extLst>
            </p:cNvPr>
            <p:cNvSpPr txBox="1"/>
            <p:nvPr/>
          </p:nvSpPr>
          <p:spPr>
            <a:xfrm>
              <a:off x="7255447" y="18293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12" name="Title 1">
            <a:extLst>
              <a:ext uri="{FF2B5EF4-FFF2-40B4-BE49-F238E27FC236}">
                <a16:creationId xmlns:a16="http://schemas.microsoft.com/office/drawing/2014/main" id="{B153555B-9835-22E2-6E01-0A9F765E9ACE}"/>
              </a:ext>
            </a:extLst>
          </p:cNvPr>
          <p:cNvSpPr>
            <a:spLocks noGrp="1"/>
          </p:cNvSpPr>
          <p:nvPr>
            <p:ph type="title"/>
          </p:nvPr>
        </p:nvSpPr>
        <p:spPr>
          <a:xfrm>
            <a:off x="605287" y="285845"/>
            <a:ext cx="8758521" cy="652792"/>
          </a:xfrm>
        </p:spPr>
        <p:txBody>
          <a:bodyPr/>
          <a:lstStyle/>
          <a:p>
            <a:r>
              <a:rPr lang="en-US" dirty="0"/>
              <a:t>Attentional choice biases</a:t>
            </a:r>
          </a:p>
        </p:txBody>
      </p:sp>
      <p:sp>
        <p:nvSpPr>
          <p:cNvPr id="13" name="Title 1">
            <a:extLst>
              <a:ext uri="{FF2B5EF4-FFF2-40B4-BE49-F238E27FC236}">
                <a16:creationId xmlns:a16="http://schemas.microsoft.com/office/drawing/2014/main" id="{431B3A9E-200F-6B43-51C4-54AEE0EA31ED}"/>
              </a:ext>
            </a:extLst>
          </p:cNvPr>
          <p:cNvSpPr txBox="1">
            <a:spLocks/>
          </p:cNvSpPr>
          <p:nvPr/>
        </p:nvSpPr>
        <p:spPr>
          <a:xfrm>
            <a:off x="6650182" y="285845"/>
            <a:ext cx="5308738" cy="6527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kern="1200">
                <a:solidFill>
                  <a:schemeClr val="tx1"/>
                </a:solidFill>
                <a:latin typeface="+mn-lt"/>
                <a:ea typeface="+mj-ea"/>
                <a:cs typeface="+mj-cs"/>
              </a:defRPr>
            </a:lvl1pPr>
          </a:lstStyle>
          <a:p>
            <a:r>
              <a:rPr lang="en-US" u="sng" dirty="0"/>
              <a:t>should flip!</a:t>
            </a:r>
          </a:p>
        </p:txBody>
      </p:sp>
      <p:sp>
        <p:nvSpPr>
          <p:cNvPr id="2" name="Footer Placeholder 1">
            <a:extLst>
              <a:ext uri="{FF2B5EF4-FFF2-40B4-BE49-F238E27FC236}">
                <a16:creationId xmlns:a16="http://schemas.microsoft.com/office/drawing/2014/main" id="{69AD34FF-79EA-9E4B-FE07-8AF960FE76BB}"/>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0417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90"/>
                                          </p:val>
                                        </p:tav>
                                        <p:tav tm="100000">
                                          <p:val>
                                            <p:fltVal val="0"/>
                                          </p:val>
                                        </p:tav>
                                      </p:tavLst>
                                    </p:anim>
                                    <p:animEffect transition="in" filter="fade">
                                      <p:cBhvr>
                                        <p:cTn id="10" dur="5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 calcmode="lin" valueType="num">
                                      <p:cBhvr>
                                        <p:cTn id="15" dur="500" fill="hold"/>
                                        <p:tgtEl>
                                          <p:spTgt spid="41"/>
                                        </p:tgtEl>
                                        <p:attrNameLst>
                                          <p:attrName>style.rotation</p:attrName>
                                        </p:attrNameLst>
                                      </p:cBhvr>
                                      <p:tavLst>
                                        <p:tav tm="0">
                                          <p:val>
                                            <p:fltVal val="90"/>
                                          </p:val>
                                        </p:tav>
                                        <p:tav tm="100000">
                                          <p:val>
                                            <p:fltVal val="0"/>
                                          </p:val>
                                        </p:tav>
                                      </p:tavLst>
                                    </p:anim>
                                    <p:animEffect transition="in" filter="fade">
                                      <p:cBhvr>
                                        <p:cTn id="16" dur="500"/>
                                        <p:tgtEl>
                                          <p:spTgt spid="41"/>
                                        </p:tgtEl>
                                      </p:cBhvr>
                                    </p:animEffect>
                                  </p:childTnLst>
                                </p:cTn>
                              </p:par>
                              <p:par>
                                <p:cTn id="17" presetID="3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 calcmode="lin" valueType="num">
                                      <p:cBhvr>
                                        <p:cTn id="21" dur="500" fill="hold"/>
                                        <p:tgtEl>
                                          <p:spTgt spid="40"/>
                                        </p:tgtEl>
                                        <p:attrNameLst>
                                          <p:attrName>style.rotation</p:attrName>
                                        </p:attrNameLst>
                                      </p:cBhvr>
                                      <p:tavLst>
                                        <p:tav tm="0">
                                          <p:val>
                                            <p:fltVal val="90"/>
                                          </p:val>
                                        </p:tav>
                                        <p:tav tm="100000">
                                          <p:val>
                                            <p:fltVal val="0"/>
                                          </p:val>
                                        </p:tav>
                                      </p:tavLst>
                                    </p:anim>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5F58BE-CD4F-D9B4-AE23-BB1EF02CED13}"/>
              </a:ext>
            </a:extLst>
          </p:cNvPr>
          <p:cNvSpPr>
            <a:spLocks noGrp="1"/>
          </p:cNvSpPr>
          <p:nvPr>
            <p:ph type="ftr" sz="quarter" idx="11"/>
          </p:nvPr>
        </p:nvSpPr>
        <p:spPr/>
        <p:txBody>
          <a:bodyPr/>
          <a:lstStyle/>
          <a:p>
            <a:r>
              <a:rPr lang="en-US" b="1" u="sng" dirty="0"/>
              <a:t>Attention in Losses</a:t>
            </a:r>
            <a:r>
              <a:rPr lang="en-US" b="1" dirty="0"/>
              <a:t> </a:t>
            </a:r>
            <a:r>
              <a:rPr lang="en-US" dirty="0"/>
              <a:t>|</a:t>
            </a:r>
            <a:r>
              <a:rPr lang="en-US" b="1" dirty="0"/>
              <a:t> </a:t>
            </a:r>
            <a:r>
              <a:rPr lang="en-US" dirty="0"/>
              <a:t>Dynamic Evidence Weights</a:t>
            </a:r>
          </a:p>
        </p:txBody>
      </p:sp>
      <p:sp>
        <p:nvSpPr>
          <p:cNvPr id="3" name="Slide Number Placeholder 2">
            <a:extLst>
              <a:ext uri="{FF2B5EF4-FFF2-40B4-BE49-F238E27FC236}">
                <a16:creationId xmlns:a16="http://schemas.microsoft.com/office/drawing/2014/main" id="{94D671DC-7B7F-0347-6E9F-53F43C1BF8B8}"/>
              </a:ext>
            </a:extLst>
          </p:cNvPr>
          <p:cNvSpPr>
            <a:spLocks noGrp="1"/>
          </p:cNvSpPr>
          <p:nvPr>
            <p:ph type="sldNum" sz="quarter" idx="12"/>
          </p:nvPr>
        </p:nvSpPr>
        <p:spPr/>
        <p:txBody>
          <a:bodyPr/>
          <a:lstStyle/>
          <a:p>
            <a:fld id="{1818619C-2D63-4ABC-BE3A-24A1B15F920A}" type="slidenum">
              <a:rPr lang="en-US" smtClean="0"/>
              <a:t>2</a:t>
            </a:fld>
            <a:endParaRPr lang="en-US"/>
          </a:p>
        </p:txBody>
      </p:sp>
      <p:pic>
        <p:nvPicPr>
          <p:cNvPr id="6" name="Converting to a Haggen Northwest Fresh - Full Time Lapse of Puyallup Store">
            <a:hlinkClick r:id="" action="ppaction://media"/>
            <a:extLst>
              <a:ext uri="{FF2B5EF4-FFF2-40B4-BE49-F238E27FC236}">
                <a16:creationId xmlns:a16="http://schemas.microsoft.com/office/drawing/2014/main" id="{F898D58C-4C73-CC70-1B5B-DDE06C41C85B}"/>
              </a:ext>
            </a:extLst>
          </p:cNvPr>
          <p:cNvPicPr>
            <a:picLocks noChangeAspect="1"/>
          </p:cNvPicPr>
          <p:nvPr>
            <a:videoFile r:link="rId1"/>
            <p:extLst>
              <p:ext uri="{DAA4B4D4-6D71-4841-9C94-3DE7FCFB9230}">
                <p14:media xmlns:p14="http://schemas.microsoft.com/office/powerpoint/2010/main" r:embed="rId2">
                  <p14:trim st="32158" end="80469.2222"/>
                </p14:media>
              </p:ext>
            </p:extLst>
          </p:nvPr>
        </p:nvPicPr>
        <p:blipFill rotWithShape="1">
          <a:blip r:embed="rId6">
            <a:lum contrast="-20000"/>
          </a:blip>
          <a:srcRect l="40451" r="10286" b="5324"/>
          <a:stretch/>
        </p:blipFill>
        <p:spPr>
          <a:xfrm>
            <a:off x="0" y="0"/>
            <a:ext cx="5891841" cy="6492875"/>
          </a:xfrm>
          <a:prstGeom prst="rect">
            <a:avLst/>
          </a:prstGeom>
        </p:spPr>
      </p:pic>
      <p:pic>
        <p:nvPicPr>
          <p:cNvPr id="7" name="HIX Soho Restaurant Time Lapse Video">
            <a:hlinkClick r:id="" action="ppaction://media"/>
            <a:extLst>
              <a:ext uri="{FF2B5EF4-FFF2-40B4-BE49-F238E27FC236}">
                <a16:creationId xmlns:a16="http://schemas.microsoft.com/office/drawing/2014/main" id="{0E504900-F79F-969D-2EC5-12D9457452C2}"/>
              </a:ext>
            </a:extLst>
          </p:cNvPr>
          <p:cNvPicPr>
            <a:picLocks noChangeAspect="1"/>
          </p:cNvPicPr>
          <p:nvPr>
            <a:videoFile r:link="rId1"/>
            <p:extLst>
              <p:ext uri="{DAA4B4D4-6D71-4841-9C94-3DE7FCFB9230}">
                <p14:media xmlns:p14="http://schemas.microsoft.com/office/powerpoint/2010/main" r:embed="rId3">
                  <p14:trim st="4876" end="2357.1562"/>
                </p14:media>
              </p:ext>
            </p:extLst>
          </p:nvPr>
        </p:nvPicPr>
        <p:blipFill rotWithShape="1">
          <a:blip r:embed="rId7">
            <a:lum contrast="-20000"/>
          </a:blip>
          <a:srcRect l="7430" r="42771" b="5324"/>
          <a:stretch/>
        </p:blipFill>
        <p:spPr>
          <a:xfrm>
            <a:off x="5891841" y="0"/>
            <a:ext cx="6300159" cy="6492875"/>
          </a:xfrm>
          <a:prstGeom prst="rect">
            <a:avLst/>
          </a:prstGeom>
        </p:spPr>
      </p:pic>
      <p:sp>
        <p:nvSpPr>
          <p:cNvPr id="16" name="Rectangle 15">
            <a:extLst>
              <a:ext uri="{FF2B5EF4-FFF2-40B4-BE49-F238E27FC236}">
                <a16:creationId xmlns:a16="http://schemas.microsoft.com/office/drawing/2014/main" id="{DE495657-D7BC-5CD4-D219-FA5146E66369}"/>
              </a:ext>
            </a:extLst>
          </p:cNvPr>
          <p:cNvSpPr/>
          <p:nvPr/>
        </p:nvSpPr>
        <p:spPr>
          <a:xfrm>
            <a:off x="0" y="-1"/>
            <a:ext cx="12192000" cy="649287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EA19A4C-A5E8-A4C3-EE35-7095444C45EC}"/>
              </a:ext>
            </a:extLst>
          </p:cNvPr>
          <p:cNvGrpSpPr/>
          <p:nvPr/>
        </p:nvGrpSpPr>
        <p:grpSpPr>
          <a:xfrm>
            <a:off x="1330704" y="916759"/>
            <a:ext cx="8865718" cy="4648200"/>
            <a:chOff x="1330704" y="916759"/>
            <a:chExt cx="8865718" cy="4648200"/>
          </a:xfrm>
        </p:grpSpPr>
        <p:pic>
          <p:nvPicPr>
            <p:cNvPr id="13" name="Picture 2" descr="Do Apples Have More Nutritional Content Than Bananas?">
              <a:extLst>
                <a:ext uri="{FF2B5EF4-FFF2-40B4-BE49-F238E27FC236}">
                  <a16:creationId xmlns:a16="http://schemas.microsoft.com/office/drawing/2014/main" id="{315E95F6-AE47-3759-E198-5057F3D6B49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54800" r="94933">
                          <a14:foregroundMark x1="57467" y1="38889" x2="54800" y2="48667"/>
                          <a14:backgroundMark x1="59733" y1="75111" x2="65867" y2="79778"/>
                          <a14:backgroundMark x1="65867" y1="79778" x2="74800" y2="79556"/>
                          <a14:backgroundMark x1="74800" y1="79556" x2="81733" y2="72667"/>
                          <a14:backgroundMark x1="81733" y1="72667" x2="85333" y2="63111"/>
                        </a14:backgroundRemoval>
                      </a14:imgEffect>
                    </a14:imgLayer>
                  </a14:imgProps>
                </a:ext>
                <a:ext uri="{28A0092B-C50C-407E-A947-70E740481C1C}">
                  <a14:useLocalDpi xmlns:a14="http://schemas.microsoft.com/office/drawing/2010/main" val="0"/>
                </a:ext>
              </a:extLst>
            </a:blip>
            <a:srcRect l="50000"/>
            <a:stretch/>
          </p:blipFill>
          <p:spPr bwMode="auto">
            <a:xfrm>
              <a:off x="6624547" y="977206"/>
              <a:ext cx="3571875"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Banana - Each : Target">
              <a:extLst>
                <a:ext uri="{FF2B5EF4-FFF2-40B4-BE49-F238E27FC236}">
                  <a16:creationId xmlns:a16="http://schemas.microsoft.com/office/drawing/2014/main" id="{67AB5F2E-A446-552F-A4AC-CE262B1435ED}"/>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836" b="89959" l="4918" r="89959">
                          <a14:foregroundMark x1="10246" y1="37500" x2="4918" y2="30533"/>
                          <a14:foregroundMark x1="89754" y1="40574" x2="89754" y2="42828"/>
                          <a14:backgroundMark x1="31967" y1="68238" x2="34426" y2="69467"/>
                          <a14:backgroundMark x1="68033" y1="68443" x2="62295" y2="70902"/>
                          <a14:backgroundMark x1="64754" y1="68443" x2="59426" y2="71311"/>
                          <a14:backgroundMark x1="62090" y1="68852" x2="58811" y2="70697"/>
                          <a14:backgroundMark x1="60656" y1="70082" x2="56762" y2="70902"/>
                          <a14:backgroundMark x1="35451" y1="69467" x2="39139" y2="70902"/>
                          <a14:backgroundMark x1="38115" y1="69467" x2="50820" y2="71107"/>
                          <a14:backgroundMark x1="50820" y1="71107" x2="60451" y2="70287"/>
                          <a14:backgroundMark x1="46107" y1="70697" x2="57787" y2="70492"/>
                          <a14:backgroundMark x1="57787" y1="70492" x2="58197" y2="70492"/>
                          <a14:backgroundMark x1="59016" y1="69877" x2="47951" y2="71311"/>
                          <a14:backgroundMark x1="47951" y1="71311" x2="45697" y2="70697"/>
                          <a14:backgroundMark x1="54918" y1="70287" x2="45082" y2="70902"/>
                          <a14:backgroundMark x1="50820" y1="70082" x2="45492" y2="70697"/>
                        </a14:backgroundRemoval>
                      </a14:imgEffect>
                    </a14:imgLayer>
                  </a14:imgProps>
                </a:ext>
                <a:ext uri="{28A0092B-C50C-407E-A947-70E740481C1C}">
                  <a14:useLocalDpi xmlns:a14="http://schemas.microsoft.com/office/drawing/2010/main" val="0"/>
                </a:ext>
              </a:extLst>
            </a:blip>
            <a:srcRect/>
            <a:stretch>
              <a:fillRect/>
            </a:stretch>
          </p:blipFill>
          <p:spPr bwMode="auto">
            <a:xfrm>
              <a:off x="1330704" y="916759"/>
              <a:ext cx="4648200" cy="4648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4" name="Footer Placeholder 3">
            <a:extLst>
              <a:ext uri="{FF2B5EF4-FFF2-40B4-BE49-F238E27FC236}">
                <a16:creationId xmlns:a16="http://schemas.microsoft.com/office/drawing/2014/main" id="{7CA73C09-6F00-6EAD-BE46-11D64D014B17}"/>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Brenden Eum</a:t>
            </a:r>
          </a:p>
        </p:txBody>
      </p:sp>
    </p:spTree>
    <p:extLst>
      <p:ext uri="{BB962C8B-B14F-4D97-AF65-F5344CB8AC3E}">
        <p14:creationId xmlns:p14="http://schemas.microsoft.com/office/powerpoint/2010/main" val="2880736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3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137"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5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repeatCount="indefinite" fill="hold" display="0">
                  <p:stCondLst>
                    <p:cond delay="indefinite"/>
                  </p:stCondLst>
                </p:cTn>
                <p:tgtEl>
                  <p:spTgt spid="7"/>
                </p:tgtEl>
              </p:cMediaNode>
            </p:video>
            <p:video>
              <p:cMediaNode vol="80000" mute="1">
                <p:cTn id="20" repeatCount="indefinite" fill="hold" display="0">
                  <p:stCondLst>
                    <p:cond delay="indefinite"/>
                  </p:stCondLst>
                </p:cTn>
                <p:tgtEl>
                  <p:spTgt spid="6"/>
                </p:tgtEl>
              </p:cMediaNode>
            </p:video>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paper&#10;&#10;Description automatically generated">
            <a:extLst>
              <a:ext uri="{FF2B5EF4-FFF2-40B4-BE49-F238E27FC236}">
                <a16:creationId xmlns:a16="http://schemas.microsoft.com/office/drawing/2014/main" id="{37B9485E-C6A7-8709-C2D9-15E204186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286" y="2342408"/>
            <a:ext cx="9846775" cy="3926188"/>
          </a:xfrm>
          <a:prstGeom prst="rect">
            <a:avLst/>
          </a:prstGeom>
        </p:spPr>
      </p:pic>
      <p:sp>
        <p:nvSpPr>
          <p:cNvPr id="3" name="Slide Number Placeholder 2">
            <a:extLst>
              <a:ext uri="{FF2B5EF4-FFF2-40B4-BE49-F238E27FC236}">
                <a16:creationId xmlns:a16="http://schemas.microsoft.com/office/drawing/2014/main" id="{5191FB0A-95BB-98EE-6383-C2CFAAED5458}"/>
              </a:ext>
            </a:extLst>
          </p:cNvPr>
          <p:cNvSpPr>
            <a:spLocks noGrp="1"/>
          </p:cNvSpPr>
          <p:nvPr>
            <p:ph type="sldNum" sz="quarter" idx="12"/>
          </p:nvPr>
        </p:nvSpPr>
        <p:spPr/>
        <p:txBody>
          <a:bodyPr/>
          <a:lstStyle/>
          <a:p>
            <a:fld id="{1818619C-2D63-4ABC-BE3A-24A1B15F920A}" type="slidenum">
              <a:rPr lang="en-US" smtClean="0"/>
              <a:t>20</a:t>
            </a:fld>
            <a:endParaRPr lang="en-US"/>
          </a:p>
        </p:txBody>
      </p:sp>
      <p:grpSp>
        <p:nvGrpSpPr>
          <p:cNvPr id="5" name="Group 4">
            <a:extLst>
              <a:ext uri="{FF2B5EF4-FFF2-40B4-BE49-F238E27FC236}">
                <a16:creationId xmlns:a16="http://schemas.microsoft.com/office/drawing/2014/main" id="{BCD5D51D-ADB5-B6F8-A337-2F3599713460}"/>
              </a:ext>
            </a:extLst>
          </p:cNvPr>
          <p:cNvGrpSpPr/>
          <p:nvPr/>
        </p:nvGrpSpPr>
        <p:grpSpPr>
          <a:xfrm>
            <a:off x="1105469" y="1842447"/>
            <a:ext cx="10183505" cy="4636780"/>
            <a:chOff x="1105469" y="1856095"/>
            <a:chExt cx="10183505" cy="4636780"/>
          </a:xfrm>
        </p:grpSpPr>
        <p:cxnSp>
          <p:nvCxnSpPr>
            <p:cNvPr id="6" name="Straight Connector 5">
              <a:extLst>
                <a:ext uri="{FF2B5EF4-FFF2-40B4-BE49-F238E27FC236}">
                  <a16:creationId xmlns:a16="http://schemas.microsoft.com/office/drawing/2014/main" id="{C66AD9A8-05AD-039E-C0E7-99ADD778386D}"/>
                </a:ext>
              </a:extLst>
            </p:cNvPr>
            <p:cNvCxnSpPr>
              <a:cxnSpLocks/>
            </p:cNvCxnSpPr>
            <p:nvPr/>
          </p:nvCxnSpPr>
          <p:spPr>
            <a:xfrm>
              <a:off x="1105469" y="1856095"/>
              <a:ext cx="0" cy="4636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B4F937-0A19-CD8B-9BCB-645EC2A8EA1E}"/>
                </a:ext>
              </a:extLst>
            </p:cNvPr>
            <p:cNvCxnSpPr>
              <a:cxnSpLocks/>
            </p:cNvCxnSpPr>
            <p:nvPr/>
          </p:nvCxnSpPr>
          <p:spPr>
            <a:xfrm>
              <a:off x="11288974" y="1856095"/>
              <a:ext cx="0" cy="4636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675BCC-3C1B-4F0B-735D-A17B423818FF}"/>
                </a:ext>
              </a:extLst>
            </p:cNvPr>
            <p:cNvCxnSpPr>
              <a:cxnSpLocks/>
            </p:cNvCxnSpPr>
            <p:nvPr/>
          </p:nvCxnSpPr>
          <p:spPr>
            <a:xfrm>
              <a:off x="1105469" y="1856095"/>
              <a:ext cx="101835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Footer Placeholder 1">
            <a:extLst>
              <a:ext uri="{FF2B5EF4-FFF2-40B4-BE49-F238E27FC236}">
                <a16:creationId xmlns:a16="http://schemas.microsoft.com/office/drawing/2014/main" id="{CACBFF28-D7F6-FF9E-3BD9-1117BD4F2626}"/>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028485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DB839C-8BE4-FECA-333E-826F237963AC}"/>
              </a:ext>
            </a:extLst>
          </p:cNvPr>
          <p:cNvSpPr>
            <a:spLocks noGrp="1"/>
          </p:cNvSpPr>
          <p:nvPr>
            <p:ph type="sldNum" sz="quarter" idx="12"/>
          </p:nvPr>
        </p:nvSpPr>
        <p:spPr/>
        <p:txBody>
          <a:bodyPr/>
          <a:lstStyle/>
          <a:p>
            <a:fld id="{1818619C-2D63-4ABC-BE3A-24A1B15F920A}" type="slidenum">
              <a:rPr lang="en-US" smtClean="0"/>
              <a:t>21</a:t>
            </a:fld>
            <a:endParaRPr lang="en-US"/>
          </a:p>
        </p:txBody>
      </p:sp>
      <p:pic>
        <p:nvPicPr>
          <p:cNvPr id="10" name="Picture 9" descr="A diagram of a study&#10;&#10;Description automatically generated">
            <a:extLst>
              <a:ext uri="{FF2B5EF4-FFF2-40B4-BE49-F238E27FC236}">
                <a16:creationId xmlns:a16="http://schemas.microsoft.com/office/drawing/2014/main" id="{7BAFCD51-199D-2872-227C-D97B313A5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317" y="291140"/>
            <a:ext cx="8340247" cy="5811695"/>
          </a:xfrm>
          <a:prstGeom prst="rect">
            <a:avLst/>
          </a:prstGeom>
        </p:spPr>
      </p:pic>
      <p:sp>
        <p:nvSpPr>
          <p:cNvPr id="4" name="Footer Placeholder 1">
            <a:extLst>
              <a:ext uri="{FF2B5EF4-FFF2-40B4-BE49-F238E27FC236}">
                <a16:creationId xmlns:a16="http://schemas.microsoft.com/office/drawing/2014/main" id="{E399FBA1-D62E-5A8D-9F56-0C5B3DBCB5BF}"/>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257877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DB839C-8BE4-FECA-333E-826F237963AC}"/>
              </a:ext>
            </a:extLst>
          </p:cNvPr>
          <p:cNvSpPr>
            <a:spLocks noGrp="1"/>
          </p:cNvSpPr>
          <p:nvPr>
            <p:ph type="sldNum" sz="quarter" idx="12"/>
          </p:nvPr>
        </p:nvSpPr>
        <p:spPr/>
        <p:txBody>
          <a:bodyPr/>
          <a:lstStyle/>
          <a:p>
            <a:fld id="{1818619C-2D63-4ABC-BE3A-24A1B15F920A}" type="slidenum">
              <a:rPr lang="en-US" smtClean="0"/>
              <a:t>22</a:t>
            </a:fld>
            <a:endParaRPr lang="en-US"/>
          </a:p>
        </p:txBody>
      </p:sp>
      <p:pic>
        <p:nvPicPr>
          <p:cNvPr id="6" name="Picture 5" descr="A diagram of a graph&#10;&#10;Description automatically generated">
            <a:extLst>
              <a:ext uri="{FF2B5EF4-FFF2-40B4-BE49-F238E27FC236}">
                <a16:creationId xmlns:a16="http://schemas.microsoft.com/office/drawing/2014/main" id="{1A6495CD-4AA2-0C6D-BB5A-8D32DE40F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27" y="422186"/>
            <a:ext cx="9360945" cy="6013628"/>
          </a:xfrm>
          <a:prstGeom prst="rect">
            <a:avLst/>
          </a:prstGeom>
        </p:spPr>
      </p:pic>
      <p:sp>
        <p:nvSpPr>
          <p:cNvPr id="4" name="Footer Placeholder 1">
            <a:extLst>
              <a:ext uri="{FF2B5EF4-FFF2-40B4-BE49-F238E27FC236}">
                <a16:creationId xmlns:a16="http://schemas.microsoft.com/office/drawing/2014/main" id="{6E9939EC-C66E-0160-2DD5-2E57557862A8}"/>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2937089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A4CD65-BE48-409F-1366-F61DE4E6BC2A}"/>
              </a:ext>
            </a:extLst>
          </p:cNvPr>
          <p:cNvSpPr>
            <a:spLocks noGrp="1"/>
          </p:cNvSpPr>
          <p:nvPr>
            <p:ph type="sldNum" sz="quarter" idx="12"/>
          </p:nvPr>
        </p:nvSpPr>
        <p:spPr/>
        <p:txBody>
          <a:bodyPr/>
          <a:lstStyle/>
          <a:p>
            <a:fld id="{1818619C-2D63-4ABC-BE3A-24A1B15F920A}" type="slidenum">
              <a:rPr lang="en-US" smtClean="0"/>
              <a:t>23</a:t>
            </a:fld>
            <a:endParaRPr lang="en-US"/>
          </a:p>
        </p:txBody>
      </p:sp>
      <p:grpSp>
        <p:nvGrpSpPr>
          <p:cNvPr id="17" name="Group 16">
            <a:extLst>
              <a:ext uri="{FF2B5EF4-FFF2-40B4-BE49-F238E27FC236}">
                <a16:creationId xmlns:a16="http://schemas.microsoft.com/office/drawing/2014/main" id="{97547550-7CE5-305A-D2D2-2E4D5CB99896}"/>
              </a:ext>
            </a:extLst>
          </p:cNvPr>
          <p:cNvGrpSpPr/>
          <p:nvPr/>
        </p:nvGrpSpPr>
        <p:grpSpPr>
          <a:xfrm>
            <a:off x="2646405" y="210009"/>
            <a:ext cx="6899190" cy="914400"/>
            <a:chOff x="2592654" y="430405"/>
            <a:chExt cx="6899190" cy="914400"/>
          </a:xfrm>
        </p:grpSpPr>
        <p:sp>
          <p:nvSpPr>
            <p:cNvPr id="18" name="Rounded Rectangle 17">
              <a:extLst>
                <a:ext uri="{FF2B5EF4-FFF2-40B4-BE49-F238E27FC236}">
                  <a16:creationId xmlns:a16="http://schemas.microsoft.com/office/drawing/2014/main" id="{185C9974-DD12-AA56-EBA8-121C7B2B9980}"/>
                </a:ext>
              </a:extLst>
            </p:cNvPr>
            <p:cNvSpPr/>
            <p:nvPr/>
          </p:nvSpPr>
          <p:spPr>
            <a:xfrm>
              <a:off x="2592654" y="430405"/>
              <a:ext cx="3038299" cy="914400"/>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Risky Gains</a:t>
              </a:r>
            </a:p>
          </p:txBody>
        </p:sp>
        <p:sp>
          <p:nvSpPr>
            <p:cNvPr id="19" name="Rounded Rectangle 18">
              <a:extLst>
                <a:ext uri="{FF2B5EF4-FFF2-40B4-BE49-F238E27FC236}">
                  <a16:creationId xmlns:a16="http://schemas.microsoft.com/office/drawing/2014/main" id="{FB80198B-4205-038F-5A7D-835CD4CFAD3F}"/>
                </a:ext>
              </a:extLst>
            </p:cNvPr>
            <p:cNvSpPr/>
            <p:nvPr/>
          </p:nvSpPr>
          <p:spPr>
            <a:xfrm>
              <a:off x="6453545" y="430405"/>
              <a:ext cx="3038299" cy="914400"/>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Losses</a:t>
              </a:r>
            </a:p>
          </p:txBody>
        </p:sp>
      </p:grpSp>
      <p:sp>
        <p:nvSpPr>
          <p:cNvPr id="2" name="Footer Placeholder 1">
            <a:extLst>
              <a:ext uri="{FF2B5EF4-FFF2-40B4-BE49-F238E27FC236}">
                <a16:creationId xmlns:a16="http://schemas.microsoft.com/office/drawing/2014/main" id="{49EF5EB4-D173-EE15-223A-0233A440B387}"/>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558332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A4CD65-BE48-409F-1366-F61DE4E6BC2A}"/>
              </a:ext>
            </a:extLst>
          </p:cNvPr>
          <p:cNvSpPr>
            <a:spLocks noGrp="1"/>
          </p:cNvSpPr>
          <p:nvPr>
            <p:ph type="sldNum" sz="quarter" idx="12"/>
          </p:nvPr>
        </p:nvSpPr>
        <p:spPr/>
        <p:txBody>
          <a:bodyPr/>
          <a:lstStyle/>
          <a:p>
            <a:fld id="{1818619C-2D63-4ABC-BE3A-24A1B15F920A}" type="slidenum">
              <a:rPr lang="en-US" smtClean="0"/>
              <a:t>24</a:t>
            </a:fld>
            <a:endParaRPr lang="en-US"/>
          </a:p>
        </p:txBody>
      </p:sp>
      <p:grpSp>
        <p:nvGrpSpPr>
          <p:cNvPr id="17" name="Group 16">
            <a:extLst>
              <a:ext uri="{FF2B5EF4-FFF2-40B4-BE49-F238E27FC236}">
                <a16:creationId xmlns:a16="http://schemas.microsoft.com/office/drawing/2014/main" id="{97547550-7CE5-305A-D2D2-2E4D5CB99896}"/>
              </a:ext>
            </a:extLst>
          </p:cNvPr>
          <p:cNvGrpSpPr/>
          <p:nvPr/>
        </p:nvGrpSpPr>
        <p:grpSpPr>
          <a:xfrm>
            <a:off x="2646405" y="210009"/>
            <a:ext cx="6899190" cy="914400"/>
            <a:chOff x="2592654" y="430405"/>
            <a:chExt cx="6899190" cy="914400"/>
          </a:xfrm>
        </p:grpSpPr>
        <p:sp>
          <p:nvSpPr>
            <p:cNvPr id="18" name="Rounded Rectangle 17">
              <a:extLst>
                <a:ext uri="{FF2B5EF4-FFF2-40B4-BE49-F238E27FC236}">
                  <a16:creationId xmlns:a16="http://schemas.microsoft.com/office/drawing/2014/main" id="{185C9974-DD12-AA56-EBA8-121C7B2B9980}"/>
                </a:ext>
              </a:extLst>
            </p:cNvPr>
            <p:cNvSpPr/>
            <p:nvPr/>
          </p:nvSpPr>
          <p:spPr>
            <a:xfrm>
              <a:off x="2592654" y="430405"/>
              <a:ext cx="3038299" cy="914400"/>
            </a:xfrm>
            <a:prstGeom prst="roundRect">
              <a:avLst/>
            </a:prstGeom>
            <a:solidFill>
              <a:schemeClr val="accent1">
                <a:lumMod val="60000"/>
                <a:lumOff val="4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Risky Gains</a:t>
              </a:r>
            </a:p>
          </p:txBody>
        </p:sp>
        <p:sp>
          <p:nvSpPr>
            <p:cNvPr id="19" name="Rounded Rectangle 18">
              <a:extLst>
                <a:ext uri="{FF2B5EF4-FFF2-40B4-BE49-F238E27FC236}">
                  <a16:creationId xmlns:a16="http://schemas.microsoft.com/office/drawing/2014/main" id="{FB80198B-4205-038F-5A7D-835CD4CFAD3F}"/>
                </a:ext>
              </a:extLst>
            </p:cNvPr>
            <p:cNvSpPr/>
            <p:nvPr/>
          </p:nvSpPr>
          <p:spPr>
            <a:xfrm>
              <a:off x="6453545" y="430405"/>
              <a:ext cx="3038299" cy="914400"/>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Losses</a:t>
              </a:r>
            </a:p>
          </p:txBody>
        </p:sp>
      </p:grpSp>
      <p:sp>
        <p:nvSpPr>
          <p:cNvPr id="4" name="Content Placeholder 2">
            <a:extLst>
              <a:ext uri="{FF2B5EF4-FFF2-40B4-BE49-F238E27FC236}">
                <a16:creationId xmlns:a16="http://schemas.microsoft.com/office/drawing/2014/main" id="{1578292F-1B04-4EDD-AF05-7B795AB73D3A}"/>
              </a:ext>
            </a:extLst>
          </p:cNvPr>
          <p:cNvSpPr txBox="1">
            <a:spLocks/>
          </p:cNvSpPr>
          <p:nvPr/>
        </p:nvSpPr>
        <p:spPr>
          <a:xfrm>
            <a:off x="209320"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Net Fixation Bias</a:t>
            </a:r>
          </a:p>
          <a:p>
            <a:pPr marL="457200" indent="-457200">
              <a:buFont typeface="Arial" panose="020B0604020202020204" pitchFamily="34" charset="0"/>
              <a:buChar char="•"/>
            </a:pPr>
            <a:r>
              <a:rPr lang="en-US" sz="2400" dirty="0"/>
              <a:t>Fiedler, </a:t>
            </a:r>
            <a:r>
              <a:rPr lang="en-US" sz="2400" dirty="0" err="1"/>
              <a:t>Glockner</a:t>
            </a:r>
            <a:r>
              <a:rPr lang="en-US" sz="2400" dirty="0"/>
              <a:t> (2012, Front Psych)</a:t>
            </a:r>
          </a:p>
          <a:p>
            <a:pPr marL="457200" indent="-457200">
              <a:buFont typeface="Arial" panose="020B0604020202020204" pitchFamily="34" charset="0"/>
              <a:buChar char="•"/>
            </a:pPr>
            <a:r>
              <a:rPr lang="en-US" sz="2400" dirty="0"/>
              <a:t>Smith, Krajbich (2018, J Exp Psych)</a:t>
            </a:r>
          </a:p>
          <a:p>
            <a:pPr marL="457200" indent="-457200">
              <a:buFont typeface="Arial" panose="020B0604020202020204" pitchFamily="34" charset="0"/>
              <a:buChar char="•"/>
            </a:pPr>
            <a:r>
              <a:rPr lang="en-US" sz="2400" dirty="0"/>
              <a:t>Stewart, </a:t>
            </a:r>
            <a:r>
              <a:rPr lang="en-US" sz="2400" dirty="0" err="1"/>
              <a:t>Hermens</a:t>
            </a:r>
            <a:r>
              <a:rPr lang="en-US" sz="2400" dirty="0"/>
              <a:t>, Matthews (2016, JBDM)</a:t>
            </a:r>
          </a:p>
          <a:p>
            <a:pPr marL="457200" indent="-457200">
              <a:buFont typeface="Arial" panose="020B0604020202020204" pitchFamily="34" charset="0"/>
              <a:buChar char="•"/>
            </a:pPr>
            <a:endParaRPr lang="en-US" sz="2400" dirty="0"/>
          </a:p>
          <a:p>
            <a:r>
              <a:rPr lang="en-US" sz="2400" b="1" dirty="0"/>
              <a:t>Last Fixation Bias</a:t>
            </a:r>
          </a:p>
          <a:p>
            <a:pPr marL="342900" indent="-342900">
              <a:buFont typeface="Arial" panose="020B0604020202020204" pitchFamily="34" charset="0"/>
              <a:buChar char="•"/>
            </a:pPr>
            <a:r>
              <a:rPr lang="en-US" sz="2400" dirty="0"/>
              <a:t>Smith, Krajbich (2018, J Exp Psych)</a:t>
            </a:r>
          </a:p>
          <a:p>
            <a:pPr marL="342900" indent="-342900">
              <a:buFont typeface="Arial" panose="020B0604020202020204" pitchFamily="34" charset="0"/>
              <a:buChar char="•"/>
            </a:pPr>
            <a:r>
              <a:rPr lang="en-US" sz="2400" dirty="0"/>
              <a:t>Brandstatter, Korner (2014, Acta Psych)</a:t>
            </a:r>
          </a:p>
        </p:txBody>
      </p:sp>
      <p:sp>
        <p:nvSpPr>
          <p:cNvPr id="2" name="Footer Placeholder 1">
            <a:extLst>
              <a:ext uri="{FF2B5EF4-FFF2-40B4-BE49-F238E27FC236}">
                <a16:creationId xmlns:a16="http://schemas.microsoft.com/office/drawing/2014/main" id="{2186CAB7-00B4-DAC8-FFB1-31ABA9BBAB7F}"/>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4225174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fade">
                                      <p:cBhvr>
                                        <p:cTn id="1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22AA36-2953-4862-9D10-B12D4D83F1BE}"/>
              </a:ext>
            </a:extLst>
          </p:cNvPr>
          <p:cNvSpPr>
            <a:spLocks noGrp="1"/>
          </p:cNvSpPr>
          <p:nvPr>
            <p:ph type="sldNum" sz="quarter" idx="12"/>
          </p:nvPr>
        </p:nvSpPr>
        <p:spPr/>
        <p:txBody>
          <a:bodyPr/>
          <a:lstStyle/>
          <a:p>
            <a:fld id="{1818619C-2D63-4ABC-BE3A-24A1B15F920A}" type="slidenum">
              <a:rPr lang="en-US" smtClean="0"/>
              <a:t>25</a:t>
            </a:fld>
            <a:endParaRPr lang="en-US"/>
          </a:p>
        </p:txBody>
      </p:sp>
      <p:grpSp>
        <p:nvGrpSpPr>
          <p:cNvPr id="11" name="Group 10">
            <a:extLst>
              <a:ext uri="{FF2B5EF4-FFF2-40B4-BE49-F238E27FC236}">
                <a16:creationId xmlns:a16="http://schemas.microsoft.com/office/drawing/2014/main" id="{6FEE306B-22AA-E072-CDB7-2F0B0460223A}"/>
              </a:ext>
            </a:extLst>
          </p:cNvPr>
          <p:cNvGrpSpPr/>
          <p:nvPr/>
        </p:nvGrpSpPr>
        <p:grpSpPr>
          <a:xfrm>
            <a:off x="2646405" y="210009"/>
            <a:ext cx="6899190" cy="914400"/>
            <a:chOff x="2592654" y="430405"/>
            <a:chExt cx="6899190" cy="914400"/>
          </a:xfrm>
        </p:grpSpPr>
        <p:sp>
          <p:nvSpPr>
            <p:cNvPr id="12" name="Rounded Rectangle 11">
              <a:extLst>
                <a:ext uri="{FF2B5EF4-FFF2-40B4-BE49-F238E27FC236}">
                  <a16:creationId xmlns:a16="http://schemas.microsoft.com/office/drawing/2014/main" id="{DE592C1A-F5B9-8ECA-E658-4FF0D05F92A4}"/>
                </a:ext>
              </a:extLst>
            </p:cNvPr>
            <p:cNvSpPr/>
            <p:nvPr/>
          </p:nvSpPr>
          <p:spPr>
            <a:xfrm>
              <a:off x="2592654" y="430405"/>
              <a:ext cx="3038299" cy="914400"/>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Risky Gains</a:t>
              </a:r>
            </a:p>
          </p:txBody>
        </p:sp>
        <p:sp>
          <p:nvSpPr>
            <p:cNvPr id="13" name="Rounded Rectangle 12">
              <a:extLst>
                <a:ext uri="{FF2B5EF4-FFF2-40B4-BE49-F238E27FC236}">
                  <a16:creationId xmlns:a16="http://schemas.microsoft.com/office/drawing/2014/main" id="{2983F33B-AAB4-307A-E804-DA4FE42F8355}"/>
                </a:ext>
              </a:extLst>
            </p:cNvPr>
            <p:cNvSpPr/>
            <p:nvPr/>
          </p:nvSpPr>
          <p:spPr>
            <a:xfrm>
              <a:off x="6453545" y="430405"/>
              <a:ext cx="3038299" cy="914400"/>
            </a:xfrm>
            <a:prstGeom prst="roundRect">
              <a:avLst/>
            </a:prstGeom>
            <a:solidFill>
              <a:schemeClr val="accent1">
                <a:lumMod val="60000"/>
                <a:lumOff val="4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Losses</a:t>
              </a:r>
            </a:p>
          </p:txBody>
        </p:sp>
      </p:grpSp>
      <p:sp>
        <p:nvSpPr>
          <p:cNvPr id="2" name="Content Placeholder 2">
            <a:extLst>
              <a:ext uri="{FF2B5EF4-FFF2-40B4-BE49-F238E27FC236}">
                <a16:creationId xmlns:a16="http://schemas.microsoft.com/office/drawing/2014/main" id="{5768E991-AD80-8E86-25E9-8995C8AE2E54}"/>
              </a:ext>
            </a:extLst>
          </p:cNvPr>
          <p:cNvSpPr txBox="1">
            <a:spLocks/>
          </p:cNvSpPr>
          <p:nvPr/>
        </p:nvSpPr>
        <p:spPr>
          <a:xfrm>
            <a:off x="209320"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Net Fixation Bias</a:t>
            </a:r>
          </a:p>
          <a:p>
            <a:pPr marL="457200" indent="-457200">
              <a:buFont typeface="Arial" panose="020B0604020202020204" pitchFamily="34" charset="0"/>
              <a:buChar char="•"/>
            </a:pPr>
            <a:r>
              <a:rPr lang="en-US" sz="2400" dirty="0"/>
              <a:t>Fiedler, </a:t>
            </a:r>
            <a:r>
              <a:rPr lang="en-US" sz="2400" dirty="0" err="1"/>
              <a:t>Glockner</a:t>
            </a:r>
            <a:r>
              <a:rPr lang="en-US" sz="2400" dirty="0"/>
              <a:t> (2012, Front Psych)</a:t>
            </a:r>
          </a:p>
          <a:p>
            <a:pPr marL="457200" indent="-457200">
              <a:buFont typeface="Arial" panose="020B0604020202020204" pitchFamily="34" charset="0"/>
              <a:buChar char="•"/>
            </a:pPr>
            <a:r>
              <a:rPr lang="en-US" sz="2400" dirty="0"/>
              <a:t>Smith, Krajbich (2018, J Exp Psych)</a:t>
            </a:r>
          </a:p>
          <a:p>
            <a:pPr marL="457200" indent="-457200">
              <a:buFont typeface="Arial" panose="020B0604020202020204" pitchFamily="34" charset="0"/>
              <a:buChar char="•"/>
            </a:pPr>
            <a:r>
              <a:rPr lang="en-US" sz="2400" dirty="0"/>
              <a:t>Stewart, </a:t>
            </a:r>
            <a:r>
              <a:rPr lang="en-US" sz="2400" dirty="0" err="1"/>
              <a:t>Hermens</a:t>
            </a:r>
            <a:r>
              <a:rPr lang="en-US" sz="2400" dirty="0"/>
              <a:t>, Matthews (2016, JBDM)</a:t>
            </a:r>
          </a:p>
          <a:p>
            <a:pPr marL="457200" indent="-457200">
              <a:buFont typeface="Arial" panose="020B0604020202020204" pitchFamily="34" charset="0"/>
              <a:buChar char="•"/>
            </a:pPr>
            <a:endParaRPr lang="en-US" sz="2400" dirty="0"/>
          </a:p>
          <a:p>
            <a:r>
              <a:rPr lang="en-US" sz="2400" b="1" dirty="0"/>
              <a:t>Last Fixation Bias</a:t>
            </a:r>
          </a:p>
          <a:p>
            <a:pPr marL="342900" indent="-342900">
              <a:buFont typeface="Arial" panose="020B0604020202020204" pitchFamily="34" charset="0"/>
              <a:buChar char="•"/>
            </a:pPr>
            <a:r>
              <a:rPr lang="en-US" sz="2400" dirty="0"/>
              <a:t>Smith, Krajbich (2018, J Exp Psych)</a:t>
            </a:r>
          </a:p>
          <a:p>
            <a:pPr marL="342900" indent="-342900">
              <a:buFont typeface="Arial" panose="020B0604020202020204" pitchFamily="34" charset="0"/>
              <a:buChar char="•"/>
            </a:pPr>
            <a:r>
              <a:rPr lang="en-US" sz="2400" dirty="0"/>
              <a:t>Brandstatter, Korner (2014, Acta Psych)</a:t>
            </a:r>
          </a:p>
          <a:p>
            <a:pPr marL="342900" indent="-342900">
              <a:buFont typeface="Arial" panose="020B0604020202020204" pitchFamily="34" charset="0"/>
              <a:buChar char="•"/>
            </a:pPr>
            <a:endParaRPr lang="en-US" sz="2400"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D3B3522A-2B30-6876-00A4-58422263AF63}"/>
                  </a:ext>
                </a:extLst>
              </p:cNvPr>
              <p:cNvSpPr txBox="1">
                <a:spLocks/>
              </p:cNvSpPr>
              <p:nvPr/>
            </p:nvSpPr>
            <p:spPr>
              <a:xfrm>
                <a:off x="6120441"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Forced attention to a disliked option biases choices away from attended option.</a:t>
                </a:r>
              </a:p>
              <a:p>
                <a:pPr marL="457200" indent="-457200">
                  <a:buFont typeface="Arial" panose="020B0604020202020204" pitchFamily="34" charset="0"/>
                  <a:buChar char="•"/>
                </a:pPr>
                <a:r>
                  <a:rPr lang="en-US" sz="2400" dirty="0"/>
                  <a:t>Armel, </a:t>
                </a:r>
                <a:r>
                  <a:rPr lang="en-US" sz="2400" dirty="0" err="1"/>
                  <a:t>Beaumel</a:t>
                </a:r>
                <a:r>
                  <a:rPr lang="en-US" sz="2400" dirty="0"/>
                  <a:t>, Rangel (2008, JDM)</a:t>
                </a:r>
              </a:p>
              <a:p>
                <a:pPr marL="457200" indent="-457200">
                  <a:buFont typeface="Arial" panose="020B0604020202020204" pitchFamily="34" charset="0"/>
                  <a:buChar char="•"/>
                </a:pPr>
                <a:endParaRPr lang="en-US" sz="2400" dirty="0"/>
              </a:p>
              <a:p>
                <a14:m>
                  <m:oMath xmlns:m="http://schemas.openxmlformats.org/officeDocument/2006/math">
                    <m:r>
                      <a:rPr lang="en-US" sz="2400" b="1" i="1" smtClean="0">
                        <a:latin typeface="Cambria Math" panose="02040503050406030204" pitchFamily="18" charset="0"/>
                      </a:rPr>
                      <m:t>⇒⇐</m:t>
                    </m:r>
                  </m:oMath>
                </a14:m>
                <a:r>
                  <a:rPr lang="en-US" sz="2400" b="1" dirty="0"/>
                  <a:t> Attention biases choices towards an option regardless of the attended attribute value. </a:t>
                </a:r>
              </a:p>
              <a:p>
                <a:pPr marL="342900" indent="-342900">
                  <a:buFont typeface="Arial" panose="020B0604020202020204" pitchFamily="34" charset="0"/>
                  <a:buChar char="•"/>
                </a:pPr>
                <a:r>
                  <a:rPr lang="en-US" sz="2400" dirty="0" err="1"/>
                  <a:t>Bradstatter</a:t>
                </a:r>
                <a:r>
                  <a:rPr lang="en-US" sz="2400" dirty="0"/>
                  <a:t>, Korner (2014, Acta Psych)</a:t>
                </a:r>
              </a:p>
            </p:txBody>
          </p:sp>
        </mc:Choice>
        <mc:Fallback>
          <p:sp>
            <p:nvSpPr>
              <p:cNvPr id="5" name="Content Placeholder 2">
                <a:extLst>
                  <a:ext uri="{FF2B5EF4-FFF2-40B4-BE49-F238E27FC236}">
                    <a16:creationId xmlns:a16="http://schemas.microsoft.com/office/drawing/2014/main" id="{D3B3522A-2B30-6876-00A4-58422263AF63}"/>
                  </a:ext>
                </a:extLst>
              </p:cNvPr>
              <p:cNvSpPr txBox="1">
                <a:spLocks noRot="1" noChangeAspect="1" noMove="1" noResize="1" noEditPoints="1" noAdjustHandles="1" noChangeArrowheads="1" noChangeShapeType="1" noTextEdit="1"/>
              </p:cNvSpPr>
              <p:nvPr/>
            </p:nvSpPr>
            <p:spPr>
              <a:xfrm>
                <a:off x="6120441" y="1295400"/>
                <a:ext cx="5886679" cy="5105399"/>
              </a:xfrm>
              <a:prstGeom prst="rect">
                <a:avLst/>
              </a:prstGeom>
              <a:blipFill>
                <a:blip r:embed="rId2"/>
                <a:stretch>
                  <a:fillRect l="-1505" t="-1737"/>
                </a:stretch>
              </a:blipFill>
            </p:spPr>
            <p:txBody>
              <a:bodyPr/>
              <a:lstStyle/>
              <a:p>
                <a:r>
                  <a:rPr lang="en-US">
                    <a:noFill/>
                  </a:rPr>
                  <a:t> </a:t>
                </a:r>
              </a:p>
            </p:txBody>
          </p:sp>
        </mc:Fallback>
      </mc:AlternateContent>
      <p:sp>
        <p:nvSpPr>
          <p:cNvPr id="6" name="Footer Placeholder 1">
            <a:extLst>
              <a:ext uri="{FF2B5EF4-FFF2-40B4-BE49-F238E27FC236}">
                <a16:creationId xmlns:a16="http://schemas.microsoft.com/office/drawing/2014/main" id="{1F8BA4FC-9FA4-1C0F-A502-D94893688E2D}"/>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835069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22AA36-2953-4862-9D10-B12D4D83F1BE}"/>
              </a:ext>
            </a:extLst>
          </p:cNvPr>
          <p:cNvSpPr>
            <a:spLocks noGrp="1"/>
          </p:cNvSpPr>
          <p:nvPr>
            <p:ph type="sldNum" sz="quarter" idx="12"/>
          </p:nvPr>
        </p:nvSpPr>
        <p:spPr/>
        <p:txBody>
          <a:bodyPr/>
          <a:lstStyle/>
          <a:p>
            <a:fld id="{1818619C-2D63-4ABC-BE3A-24A1B15F920A}" type="slidenum">
              <a:rPr lang="en-US" smtClean="0"/>
              <a:t>26</a:t>
            </a:fld>
            <a:endParaRPr lang="en-US"/>
          </a:p>
        </p:txBody>
      </p:sp>
      <p:grpSp>
        <p:nvGrpSpPr>
          <p:cNvPr id="11" name="Group 10">
            <a:extLst>
              <a:ext uri="{FF2B5EF4-FFF2-40B4-BE49-F238E27FC236}">
                <a16:creationId xmlns:a16="http://schemas.microsoft.com/office/drawing/2014/main" id="{6FEE306B-22AA-E072-CDB7-2F0B0460223A}"/>
              </a:ext>
            </a:extLst>
          </p:cNvPr>
          <p:cNvGrpSpPr/>
          <p:nvPr/>
        </p:nvGrpSpPr>
        <p:grpSpPr>
          <a:xfrm>
            <a:off x="2646405" y="210009"/>
            <a:ext cx="6899190" cy="914400"/>
            <a:chOff x="2592654" y="430405"/>
            <a:chExt cx="6899190" cy="914400"/>
          </a:xfrm>
        </p:grpSpPr>
        <p:sp>
          <p:nvSpPr>
            <p:cNvPr id="12" name="Rounded Rectangle 11">
              <a:extLst>
                <a:ext uri="{FF2B5EF4-FFF2-40B4-BE49-F238E27FC236}">
                  <a16:creationId xmlns:a16="http://schemas.microsoft.com/office/drawing/2014/main" id="{DE592C1A-F5B9-8ECA-E658-4FF0D05F92A4}"/>
                </a:ext>
              </a:extLst>
            </p:cNvPr>
            <p:cNvSpPr/>
            <p:nvPr/>
          </p:nvSpPr>
          <p:spPr>
            <a:xfrm>
              <a:off x="2592654" y="430405"/>
              <a:ext cx="3038299" cy="914400"/>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Risky Gains</a:t>
              </a:r>
            </a:p>
          </p:txBody>
        </p:sp>
        <p:sp>
          <p:nvSpPr>
            <p:cNvPr id="13" name="Rounded Rectangle 12">
              <a:extLst>
                <a:ext uri="{FF2B5EF4-FFF2-40B4-BE49-F238E27FC236}">
                  <a16:creationId xmlns:a16="http://schemas.microsoft.com/office/drawing/2014/main" id="{2983F33B-AAB4-307A-E804-DA4FE42F8355}"/>
                </a:ext>
              </a:extLst>
            </p:cNvPr>
            <p:cNvSpPr/>
            <p:nvPr/>
          </p:nvSpPr>
          <p:spPr>
            <a:xfrm>
              <a:off x="6453545" y="430405"/>
              <a:ext cx="3038299" cy="914400"/>
            </a:xfrm>
            <a:prstGeom prst="roundRect">
              <a:avLst/>
            </a:prstGeom>
            <a:solidFill>
              <a:schemeClr val="accent1">
                <a:lumMod val="60000"/>
                <a:lumOff val="4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Losses</a:t>
              </a:r>
            </a:p>
          </p:txBody>
        </p:sp>
      </p:grpSp>
      <p:sp>
        <p:nvSpPr>
          <p:cNvPr id="2" name="Content Placeholder 2">
            <a:extLst>
              <a:ext uri="{FF2B5EF4-FFF2-40B4-BE49-F238E27FC236}">
                <a16:creationId xmlns:a16="http://schemas.microsoft.com/office/drawing/2014/main" id="{5768E991-AD80-8E86-25E9-8995C8AE2E54}"/>
              </a:ext>
            </a:extLst>
          </p:cNvPr>
          <p:cNvSpPr txBox="1">
            <a:spLocks/>
          </p:cNvSpPr>
          <p:nvPr/>
        </p:nvSpPr>
        <p:spPr>
          <a:xfrm>
            <a:off x="209320"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Net Fixation Bias</a:t>
            </a:r>
          </a:p>
          <a:p>
            <a:pPr marL="457200" indent="-457200">
              <a:buFont typeface="Arial" panose="020B0604020202020204" pitchFamily="34" charset="0"/>
              <a:buChar char="•"/>
            </a:pPr>
            <a:r>
              <a:rPr lang="en-US" sz="2400" dirty="0"/>
              <a:t>Fiedler, </a:t>
            </a:r>
            <a:r>
              <a:rPr lang="en-US" sz="2400" dirty="0" err="1"/>
              <a:t>Glockner</a:t>
            </a:r>
            <a:r>
              <a:rPr lang="en-US" sz="2400" dirty="0"/>
              <a:t> (2012, Front Psych)</a:t>
            </a:r>
          </a:p>
          <a:p>
            <a:pPr marL="457200" indent="-457200">
              <a:buFont typeface="Arial" panose="020B0604020202020204" pitchFamily="34" charset="0"/>
              <a:buChar char="•"/>
            </a:pPr>
            <a:r>
              <a:rPr lang="en-US" sz="2400" dirty="0"/>
              <a:t>Smith, Krajbich (2018, J Exp Psych)</a:t>
            </a:r>
          </a:p>
          <a:p>
            <a:pPr marL="457200" indent="-457200">
              <a:buFont typeface="Arial" panose="020B0604020202020204" pitchFamily="34" charset="0"/>
              <a:buChar char="•"/>
            </a:pPr>
            <a:r>
              <a:rPr lang="en-US" sz="2400" dirty="0"/>
              <a:t>Stewart, </a:t>
            </a:r>
            <a:r>
              <a:rPr lang="en-US" sz="2400" dirty="0" err="1"/>
              <a:t>Hermens</a:t>
            </a:r>
            <a:r>
              <a:rPr lang="en-US" sz="2400" dirty="0"/>
              <a:t>, Matthews (2016, JBDM)</a:t>
            </a:r>
          </a:p>
          <a:p>
            <a:pPr marL="457200" indent="-457200">
              <a:buFont typeface="Arial" panose="020B0604020202020204" pitchFamily="34" charset="0"/>
              <a:buChar char="•"/>
            </a:pPr>
            <a:endParaRPr lang="en-US" sz="2400" dirty="0"/>
          </a:p>
          <a:p>
            <a:r>
              <a:rPr lang="en-US" sz="2400" b="1" dirty="0"/>
              <a:t>Last Fixation Bias</a:t>
            </a:r>
          </a:p>
          <a:p>
            <a:pPr marL="342900" indent="-342900">
              <a:buFont typeface="Arial" panose="020B0604020202020204" pitchFamily="34" charset="0"/>
              <a:buChar char="•"/>
            </a:pPr>
            <a:r>
              <a:rPr lang="en-US" sz="2400" dirty="0"/>
              <a:t>Smith, Krajbich (2018, J Exp Psych)</a:t>
            </a:r>
          </a:p>
          <a:p>
            <a:pPr marL="342900" indent="-342900">
              <a:buFont typeface="Arial" panose="020B0604020202020204" pitchFamily="34" charset="0"/>
              <a:buChar char="•"/>
            </a:pPr>
            <a:r>
              <a:rPr lang="en-US" sz="2400" dirty="0"/>
              <a:t>Brandstatter, Korner (2014, Acta Psych)</a:t>
            </a:r>
          </a:p>
          <a:p>
            <a:pPr marL="342900" indent="-342900">
              <a:buFont typeface="Arial" panose="020B0604020202020204" pitchFamily="34" charset="0"/>
              <a:buChar char="•"/>
            </a:pPr>
            <a:endParaRPr lang="en-US" sz="2400" dirty="0"/>
          </a:p>
          <a:p>
            <a:r>
              <a:rPr lang="en-US" sz="2400" b="1" dirty="0"/>
              <a:t>Mixed evidence for role of attention.</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D3B3522A-2B30-6876-00A4-58422263AF63}"/>
                  </a:ext>
                </a:extLst>
              </p:cNvPr>
              <p:cNvSpPr txBox="1">
                <a:spLocks/>
              </p:cNvSpPr>
              <p:nvPr/>
            </p:nvSpPr>
            <p:spPr>
              <a:xfrm>
                <a:off x="6120441"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Forced attention to a disliked option biases choices away from attended option.</a:t>
                </a:r>
              </a:p>
              <a:p>
                <a:pPr marL="457200" indent="-457200">
                  <a:buFont typeface="Arial" panose="020B0604020202020204" pitchFamily="34" charset="0"/>
                  <a:buChar char="•"/>
                </a:pPr>
                <a:r>
                  <a:rPr lang="en-US" sz="2400" dirty="0"/>
                  <a:t>Armel, </a:t>
                </a:r>
                <a:r>
                  <a:rPr lang="en-US" sz="2400" dirty="0" err="1"/>
                  <a:t>Beaumel</a:t>
                </a:r>
                <a:r>
                  <a:rPr lang="en-US" sz="2400" dirty="0"/>
                  <a:t>, Rangel (2008, JDM)</a:t>
                </a:r>
              </a:p>
              <a:p>
                <a:pPr marL="457200" indent="-457200">
                  <a:buFont typeface="Arial" panose="020B0604020202020204" pitchFamily="34" charset="0"/>
                  <a:buChar char="•"/>
                </a:pPr>
                <a:endParaRPr lang="en-US" sz="2400" dirty="0"/>
              </a:p>
              <a:p>
                <a14:m>
                  <m:oMath xmlns:m="http://schemas.openxmlformats.org/officeDocument/2006/math">
                    <m:r>
                      <a:rPr lang="en-US" sz="2400" b="1" i="1" smtClean="0">
                        <a:latin typeface="Cambria Math" panose="02040503050406030204" pitchFamily="18" charset="0"/>
                      </a:rPr>
                      <m:t>⇒⇐</m:t>
                    </m:r>
                  </m:oMath>
                </a14:m>
                <a:r>
                  <a:rPr lang="en-US" sz="2400" b="1" dirty="0"/>
                  <a:t> Attention biases choices towards an option regardless of the attended attribute value. </a:t>
                </a:r>
              </a:p>
              <a:p>
                <a:pPr marL="342900" indent="-342900">
                  <a:buFont typeface="Arial" panose="020B0604020202020204" pitchFamily="34" charset="0"/>
                  <a:buChar char="•"/>
                </a:pPr>
                <a:r>
                  <a:rPr lang="en-US" sz="2400" dirty="0" err="1"/>
                  <a:t>Bradstatter</a:t>
                </a:r>
                <a:r>
                  <a:rPr lang="en-US" sz="2400" dirty="0"/>
                  <a:t>, Korner (2014, Acta Psych)</a:t>
                </a:r>
              </a:p>
            </p:txBody>
          </p:sp>
        </mc:Choice>
        <mc:Fallback>
          <p:sp>
            <p:nvSpPr>
              <p:cNvPr id="5" name="Content Placeholder 2">
                <a:extLst>
                  <a:ext uri="{FF2B5EF4-FFF2-40B4-BE49-F238E27FC236}">
                    <a16:creationId xmlns:a16="http://schemas.microsoft.com/office/drawing/2014/main" id="{D3B3522A-2B30-6876-00A4-58422263AF63}"/>
                  </a:ext>
                </a:extLst>
              </p:cNvPr>
              <p:cNvSpPr txBox="1">
                <a:spLocks noRot="1" noChangeAspect="1" noMove="1" noResize="1" noEditPoints="1" noAdjustHandles="1" noChangeArrowheads="1" noChangeShapeType="1" noTextEdit="1"/>
              </p:cNvSpPr>
              <p:nvPr/>
            </p:nvSpPr>
            <p:spPr>
              <a:xfrm>
                <a:off x="6120441" y="1295400"/>
                <a:ext cx="5886679" cy="5105399"/>
              </a:xfrm>
              <a:prstGeom prst="rect">
                <a:avLst/>
              </a:prstGeom>
              <a:blipFill>
                <a:blip r:embed="rId2"/>
                <a:stretch>
                  <a:fillRect l="-1505" t="-173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DF463564-6CAD-01F2-4E21-27FFA28B8B01}"/>
              </a:ext>
            </a:extLst>
          </p:cNvPr>
          <p:cNvSpPr/>
          <p:nvPr/>
        </p:nvSpPr>
        <p:spPr>
          <a:xfrm>
            <a:off x="0" y="0"/>
            <a:ext cx="6071560" cy="6281928"/>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D33DA9A-B838-DFF4-2517-28FB5CE03A43}"/>
              </a:ext>
            </a:extLst>
          </p:cNvPr>
          <p:cNvSpPr/>
          <p:nvPr/>
        </p:nvSpPr>
        <p:spPr>
          <a:xfrm>
            <a:off x="6120441" y="3145536"/>
            <a:ext cx="6071560" cy="3301301"/>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047C465-D72F-F26F-4377-931A6E67D267}"/>
              </a:ext>
            </a:extLst>
          </p:cNvPr>
          <p:cNvSpPr/>
          <p:nvPr/>
        </p:nvSpPr>
        <p:spPr>
          <a:xfrm>
            <a:off x="6071560" y="1"/>
            <a:ext cx="6071560" cy="1249362"/>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1">
            <a:extLst>
              <a:ext uri="{FF2B5EF4-FFF2-40B4-BE49-F238E27FC236}">
                <a16:creationId xmlns:a16="http://schemas.microsoft.com/office/drawing/2014/main" id="{7B590212-A9A6-C348-32B6-7C91F6CB8897}"/>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454610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645370E-1F50-748A-DD25-AAE719D85E9C}"/>
              </a:ext>
            </a:extLst>
          </p:cNvPr>
          <p:cNvSpPr>
            <a:spLocks/>
          </p:cNvSpPr>
          <p:nvPr/>
        </p:nvSpPr>
        <p:spPr>
          <a:xfrm>
            <a:off x="668334" y="233172"/>
            <a:ext cx="1600200" cy="1600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t>
            </a:r>
          </a:p>
        </p:txBody>
      </p:sp>
      <p:sp>
        <p:nvSpPr>
          <p:cNvPr id="3" name="Slide Number Placeholder 2">
            <a:extLst>
              <a:ext uri="{FF2B5EF4-FFF2-40B4-BE49-F238E27FC236}">
                <a16:creationId xmlns:a16="http://schemas.microsoft.com/office/drawing/2014/main" id="{B3F65ACE-51B4-5ADE-B09F-23D0311252EA}"/>
              </a:ext>
            </a:extLst>
          </p:cNvPr>
          <p:cNvSpPr>
            <a:spLocks noGrp="1"/>
          </p:cNvSpPr>
          <p:nvPr>
            <p:ph type="sldNum" sz="quarter" idx="12"/>
          </p:nvPr>
        </p:nvSpPr>
        <p:spPr/>
        <p:txBody>
          <a:bodyPr/>
          <a:lstStyle/>
          <a:p>
            <a:fld id="{1818619C-2D63-4ABC-BE3A-24A1B15F920A}" type="slidenum">
              <a:rPr lang="en-US" smtClean="0"/>
              <a:t>27</a:t>
            </a:fld>
            <a:endParaRPr lang="en-US"/>
          </a:p>
        </p:txBody>
      </p:sp>
      <p:pic>
        <p:nvPicPr>
          <p:cNvPr id="9" name="Picture 8" descr="A white and yellow container of chicken spread&#10;&#10;Description automatically generated">
            <a:extLst>
              <a:ext uri="{FF2B5EF4-FFF2-40B4-BE49-F238E27FC236}">
                <a16:creationId xmlns:a16="http://schemas.microsoft.com/office/drawing/2014/main" id="{B4C502CE-603F-4692-87AB-FCEF34C3A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605" y="726948"/>
            <a:ext cx="1411941" cy="1600200"/>
          </a:xfrm>
          <a:prstGeom prst="rect">
            <a:avLst/>
          </a:prstGeom>
        </p:spPr>
      </p:pic>
      <p:pic>
        <p:nvPicPr>
          <p:cNvPr id="7" name="Picture 6" descr="A can of food with a crumb&#10;&#10;Description automatically generated">
            <a:extLst>
              <a:ext uri="{FF2B5EF4-FFF2-40B4-BE49-F238E27FC236}">
                <a16:creationId xmlns:a16="http://schemas.microsoft.com/office/drawing/2014/main" id="{749C6548-E5CF-E714-F684-331B8F159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559" y="1033272"/>
            <a:ext cx="1626870" cy="1600200"/>
          </a:xfrm>
          <a:prstGeom prst="rect">
            <a:avLst/>
          </a:prstGeom>
          <a:ln>
            <a:solidFill>
              <a:schemeClr val="bg1"/>
            </a:solidFill>
          </a:ln>
        </p:spPr>
      </p:pic>
      <p:pic>
        <p:nvPicPr>
          <p:cNvPr id="18" name="Picture 17" descr="A white and yellow container of chicken spread&#10;&#10;Description automatically generated">
            <a:extLst>
              <a:ext uri="{FF2B5EF4-FFF2-40B4-BE49-F238E27FC236}">
                <a16:creationId xmlns:a16="http://schemas.microsoft.com/office/drawing/2014/main" id="{75BC76F9-DB8A-E8FA-15BD-0ED44EBA2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543" y="1832937"/>
            <a:ext cx="1411941" cy="1600200"/>
          </a:xfrm>
          <a:prstGeom prst="rect">
            <a:avLst/>
          </a:prstGeom>
          <a:ln>
            <a:solidFill>
              <a:schemeClr val="bg1"/>
            </a:solidFill>
          </a:ln>
        </p:spPr>
      </p:pic>
      <p:pic>
        <p:nvPicPr>
          <p:cNvPr id="19" name="Picture 18" descr="A can of food with a crumb&#10;&#10;Description automatically generated">
            <a:extLst>
              <a:ext uri="{FF2B5EF4-FFF2-40B4-BE49-F238E27FC236}">
                <a16:creationId xmlns:a16="http://schemas.microsoft.com/office/drawing/2014/main" id="{72ECAC4D-4173-017C-E86C-DE2B53719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497" y="2139261"/>
            <a:ext cx="1626870" cy="1600200"/>
          </a:xfrm>
          <a:prstGeom prst="rect">
            <a:avLst/>
          </a:prstGeom>
          <a:ln>
            <a:solidFill>
              <a:schemeClr val="bg1"/>
            </a:solidFill>
          </a:ln>
        </p:spPr>
      </p:pic>
      <p:sp>
        <p:nvSpPr>
          <p:cNvPr id="20" name="TextBox 19">
            <a:extLst>
              <a:ext uri="{FF2B5EF4-FFF2-40B4-BE49-F238E27FC236}">
                <a16:creationId xmlns:a16="http://schemas.microsoft.com/office/drawing/2014/main" id="{C7ADA7F4-7CEB-4148-7D7E-50968117FB89}"/>
              </a:ext>
            </a:extLst>
          </p:cNvPr>
          <p:cNvSpPr txBox="1"/>
          <p:nvPr/>
        </p:nvSpPr>
        <p:spPr>
          <a:xfrm>
            <a:off x="2304109" y="2327148"/>
            <a:ext cx="846707" cy="338554"/>
          </a:xfrm>
          <a:prstGeom prst="rect">
            <a:avLst/>
          </a:prstGeom>
          <a:noFill/>
        </p:spPr>
        <p:txBody>
          <a:bodyPr wrap="none" rtlCol="0">
            <a:spAutoFit/>
          </a:bodyPr>
          <a:lstStyle/>
          <a:p>
            <a:r>
              <a:rPr lang="en-US" sz="1600" dirty="0"/>
              <a:t>300 </a:t>
            </a:r>
            <a:r>
              <a:rPr lang="en-US" sz="1600" dirty="0" err="1"/>
              <a:t>ms</a:t>
            </a:r>
            <a:endParaRPr lang="en-US" sz="1600" dirty="0"/>
          </a:p>
        </p:txBody>
      </p:sp>
      <p:sp>
        <p:nvSpPr>
          <p:cNvPr id="22" name="TextBox 21">
            <a:extLst>
              <a:ext uri="{FF2B5EF4-FFF2-40B4-BE49-F238E27FC236}">
                <a16:creationId xmlns:a16="http://schemas.microsoft.com/office/drawing/2014/main" id="{DC8A5DBB-DA69-C1F3-A246-13B9D4C0C5DF}"/>
              </a:ext>
            </a:extLst>
          </p:cNvPr>
          <p:cNvSpPr txBox="1"/>
          <p:nvPr/>
        </p:nvSpPr>
        <p:spPr>
          <a:xfrm>
            <a:off x="7699159" y="3463039"/>
            <a:ext cx="846707" cy="338554"/>
          </a:xfrm>
          <a:prstGeom prst="rect">
            <a:avLst/>
          </a:prstGeom>
          <a:noFill/>
        </p:spPr>
        <p:txBody>
          <a:bodyPr wrap="none" rtlCol="0">
            <a:spAutoFit/>
          </a:bodyPr>
          <a:lstStyle/>
          <a:p>
            <a:r>
              <a:rPr lang="en-US" sz="1600" dirty="0"/>
              <a:t>300 </a:t>
            </a:r>
            <a:r>
              <a:rPr lang="en-US" sz="1600" dirty="0" err="1"/>
              <a:t>ms</a:t>
            </a:r>
            <a:endParaRPr lang="en-US" sz="1600" dirty="0"/>
          </a:p>
        </p:txBody>
      </p:sp>
      <p:sp>
        <p:nvSpPr>
          <p:cNvPr id="23" name="TextBox 22">
            <a:extLst>
              <a:ext uri="{FF2B5EF4-FFF2-40B4-BE49-F238E27FC236}">
                <a16:creationId xmlns:a16="http://schemas.microsoft.com/office/drawing/2014/main" id="{C5CE3ED6-DEC3-C95B-8D06-C447B16F3BA6}"/>
              </a:ext>
            </a:extLst>
          </p:cNvPr>
          <p:cNvSpPr txBox="1"/>
          <p:nvPr/>
        </p:nvSpPr>
        <p:spPr>
          <a:xfrm>
            <a:off x="3726640" y="2619530"/>
            <a:ext cx="846707" cy="338554"/>
          </a:xfrm>
          <a:prstGeom prst="rect">
            <a:avLst/>
          </a:prstGeom>
          <a:noFill/>
        </p:spPr>
        <p:txBody>
          <a:bodyPr wrap="none" rtlCol="0">
            <a:spAutoFit/>
          </a:bodyPr>
          <a:lstStyle/>
          <a:p>
            <a:r>
              <a:rPr lang="en-US" sz="1600" dirty="0"/>
              <a:t>600 </a:t>
            </a:r>
            <a:r>
              <a:rPr lang="en-US" sz="1600" dirty="0" err="1"/>
              <a:t>ms</a:t>
            </a:r>
            <a:endParaRPr lang="en-US" sz="1600" dirty="0"/>
          </a:p>
        </p:txBody>
      </p:sp>
      <p:sp>
        <p:nvSpPr>
          <p:cNvPr id="24" name="TextBox 23">
            <a:extLst>
              <a:ext uri="{FF2B5EF4-FFF2-40B4-BE49-F238E27FC236}">
                <a16:creationId xmlns:a16="http://schemas.microsoft.com/office/drawing/2014/main" id="{C84B36A6-FFA9-B9E2-88A6-53CBE9DC3F4B}"/>
              </a:ext>
            </a:extLst>
          </p:cNvPr>
          <p:cNvSpPr txBox="1"/>
          <p:nvPr/>
        </p:nvSpPr>
        <p:spPr>
          <a:xfrm>
            <a:off x="5971673" y="1963690"/>
            <a:ext cx="417102" cy="584775"/>
          </a:xfrm>
          <a:prstGeom prst="rect">
            <a:avLst/>
          </a:prstGeom>
          <a:noFill/>
        </p:spPr>
        <p:txBody>
          <a:bodyPr wrap="none" rtlCol="0">
            <a:spAutoFit/>
          </a:bodyPr>
          <a:lstStyle/>
          <a:p>
            <a:r>
              <a:rPr lang="en-US" sz="1600" b="1" dirty="0"/>
              <a:t>…</a:t>
            </a:r>
          </a:p>
          <a:p>
            <a:r>
              <a:rPr lang="en-US" sz="1600" b="1" dirty="0"/>
              <a:t>6x</a:t>
            </a:r>
          </a:p>
        </p:txBody>
      </p:sp>
      <p:sp>
        <p:nvSpPr>
          <p:cNvPr id="25" name="TextBox 24">
            <a:extLst>
              <a:ext uri="{FF2B5EF4-FFF2-40B4-BE49-F238E27FC236}">
                <a16:creationId xmlns:a16="http://schemas.microsoft.com/office/drawing/2014/main" id="{6BCF440C-DC07-5993-8953-AB88DC568C72}"/>
              </a:ext>
            </a:extLst>
          </p:cNvPr>
          <p:cNvSpPr txBox="1"/>
          <p:nvPr/>
        </p:nvSpPr>
        <p:spPr>
          <a:xfrm>
            <a:off x="9089578" y="3751096"/>
            <a:ext cx="846707" cy="338554"/>
          </a:xfrm>
          <a:prstGeom prst="rect">
            <a:avLst/>
          </a:prstGeom>
          <a:noFill/>
        </p:spPr>
        <p:txBody>
          <a:bodyPr wrap="none" rtlCol="0">
            <a:spAutoFit/>
          </a:bodyPr>
          <a:lstStyle/>
          <a:p>
            <a:r>
              <a:rPr lang="en-US" sz="1600" dirty="0"/>
              <a:t>600 </a:t>
            </a:r>
            <a:r>
              <a:rPr lang="en-US" sz="1600" dirty="0" err="1"/>
              <a:t>ms</a:t>
            </a:r>
            <a:endParaRPr lang="en-US" sz="1600" dirty="0"/>
          </a:p>
        </p:txBody>
      </p:sp>
      <p:sp>
        <p:nvSpPr>
          <p:cNvPr id="26" name="Rectangle 25">
            <a:extLst>
              <a:ext uri="{FF2B5EF4-FFF2-40B4-BE49-F238E27FC236}">
                <a16:creationId xmlns:a16="http://schemas.microsoft.com/office/drawing/2014/main" id="{9BEB21B3-37D4-D9B1-C17F-EB636802B8A7}"/>
              </a:ext>
            </a:extLst>
          </p:cNvPr>
          <p:cNvSpPr>
            <a:spLocks/>
          </p:cNvSpPr>
          <p:nvPr/>
        </p:nvSpPr>
        <p:spPr>
          <a:xfrm>
            <a:off x="10095176" y="2462958"/>
            <a:ext cx="1600200" cy="1600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Choose</a:t>
            </a:r>
          </a:p>
        </p:txBody>
      </p:sp>
      <p:grpSp>
        <p:nvGrpSpPr>
          <p:cNvPr id="33" name="Group 32">
            <a:extLst>
              <a:ext uri="{FF2B5EF4-FFF2-40B4-BE49-F238E27FC236}">
                <a16:creationId xmlns:a16="http://schemas.microsoft.com/office/drawing/2014/main" id="{C5BDB319-DDB4-514E-4A5B-0C167D2AF332}"/>
              </a:ext>
            </a:extLst>
          </p:cNvPr>
          <p:cNvGrpSpPr/>
          <p:nvPr/>
        </p:nvGrpSpPr>
        <p:grpSpPr>
          <a:xfrm>
            <a:off x="1895179" y="4246840"/>
            <a:ext cx="8251369" cy="313944"/>
            <a:chOff x="2036497" y="5539740"/>
            <a:chExt cx="8251369" cy="313944"/>
          </a:xfrm>
        </p:grpSpPr>
        <p:cxnSp>
          <p:nvCxnSpPr>
            <p:cNvPr id="29" name="Straight Connector 28">
              <a:extLst>
                <a:ext uri="{FF2B5EF4-FFF2-40B4-BE49-F238E27FC236}">
                  <a16:creationId xmlns:a16="http://schemas.microsoft.com/office/drawing/2014/main" id="{B1213D83-53EB-4D1F-B06A-5CD6186D5FF5}"/>
                </a:ext>
              </a:extLst>
            </p:cNvPr>
            <p:cNvCxnSpPr/>
            <p:nvPr/>
          </p:nvCxnSpPr>
          <p:spPr>
            <a:xfrm>
              <a:off x="2036497" y="5696712"/>
              <a:ext cx="8247888"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B3E793-CC5A-054A-9AC9-B3D3CFBF5E1C}"/>
                </a:ext>
              </a:extLst>
            </p:cNvPr>
            <p:cNvCxnSpPr>
              <a:cxnSpLocks/>
            </p:cNvCxnSpPr>
            <p:nvPr/>
          </p:nvCxnSpPr>
          <p:spPr>
            <a:xfrm>
              <a:off x="2036497" y="5539740"/>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CDA1C3-E7FF-4131-299E-E6B4E6909926}"/>
                </a:ext>
              </a:extLst>
            </p:cNvPr>
            <p:cNvCxnSpPr>
              <a:cxnSpLocks/>
            </p:cNvCxnSpPr>
            <p:nvPr/>
          </p:nvCxnSpPr>
          <p:spPr>
            <a:xfrm>
              <a:off x="10287866" y="5539740"/>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F7C91B08-BE99-C818-8C24-32E7CDFF2926}"/>
              </a:ext>
            </a:extLst>
          </p:cNvPr>
          <p:cNvSpPr txBox="1"/>
          <p:nvPr/>
        </p:nvSpPr>
        <p:spPr>
          <a:xfrm>
            <a:off x="1895179" y="4484914"/>
            <a:ext cx="8254849" cy="369332"/>
          </a:xfrm>
          <a:prstGeom prst="rect">
            <a:avLst/>
          </a:prstGeom>
          <a:noFill/>
        </p:spPr>
        <p:txBody>
          <a:bodyPr wrap="square" rtlCol="0">
            <a:spAutoFit/>
          </a:bodyPr>
          <a:lstStyle/>
          <a:p>
            <a:pPr algn="ctr"/>
            <a:r>
              <a:rPr lang="en-US" dirty="0">
                <a:solidFill>
                  <a:schemeClr val="bg1">
                    <a:lumMod val="50000"/>
                  </a:schemeClr>
                </a:solidFill>
              </a:rPr>
              <a:t>7.2 seconds</a:t>
            </a:r>
          </a:p>
        </p:txBody>
      </p:sp>
      <p:grpSp>
        <p:nvGrpSpPr>
          <p:cNvPr id="41" name="Group 40">
            <a:extLst>
              <a:ext uri="{FF2B5EF4-FFF2-40B4-BE49-F238E27FC236}">
                <a16:creationId xmlns:a16="http://schemas.microsoft.com/office/drawing/2014/main" id="{408DD3CA-6E8E-B2B6-E6DE-7D42061548A6}"/>
              </a:ext>
            </a:extLst>
          </p:cNvPr>
          <p:cNvGrpSpPr/>
          <p:nvPr/>
        </p:nvGrpSpPr>
        <p:grpSpPr>
          <a:xfrm>
            <a:off x="5280274" y="386203"/>
            <a:ext cx="4026813" cy="580644"/>
            <a:chOff x="6982562" y="441721"/>
            <a:chExt cx="4026813" cy="580644"/>
          </a:xfrm>
        </p:grpSpPr>
        <p:sp>
          <p:nvSpPr>
            <p:cNvPr id="40" name="Rounded Rectangle 39">
              <a:extLst>
                <a:ext uri="{FF2B5EF4-FFF2-40B4-BE49-F238E27FC236}">
                  <a16:creationId xmlns:a16="http://schemas.microsoft.com/office/drawing/2014/main" id="{D8A656FB-4F0F-BC3F-843D-F19819C6B2A9}"/>
                </a:ext>
              </a:extLst>
            </p:cNvPr>
            <p:cNvSpPr/>
            <p:nvPr/>
          </p:nvSpPr>
          <p:spPr>
            <a:xfrm>
              <a:off x="6982562" y="441721"/>
              <a:ext cx="4026813" cy="58064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3F647A-97C7-CDF4-451B-570F8326B949}"/>
                </a:ext>
              </a:extLst>
            </p:cNvPr>
            <p:cNvSpPr/>
            <p:nvPr/>
          </p:nvSpPr>
          <p:spPr>
            <a:xfrm>
              <a:off x="7113317" y="548101"/>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39" name="TextBox 38">
              <a:extLst>
                <a:ext uri="{FF2B5EF4-FFF2-40B4-BE49-F238E27FC236}">
                  <a16:creationId xmlns:a16="http://schemas.microsoft.com/office/drawing/2014/main" id="{0078CA45-7EE8-186B-F84E-60966702F9A4}"/>
                </a:ext>
              </a:extLst>
            </p:cNvPr>
            <p:cNvSpPr txBox="1"/>
            <p:nvPr/>
          </p:nvSpPr>
          <p:spPr>
            <a:xfrm>
              <a:off x="7592346" y="571461"/>
              <a:ext cx="3346044" cy="369332"/>
            </a:xfrm>
            <a:prstGeom prst="rect">
              <a:avLst/>
            </a:prstGeom>
            <a:noFill/>
          </p:spPr>
          <p:txBody>
            <a:bodyPr wrap="none" rtlCol="0">
              <a:spAutoFit/>
            </a:bodyPr>
            <a:lstStyle/>
            <a:p>
              <a:r>
                <a:rPr lang="en-US" dirty="0"/>
                <a:t>They use food. We use money.</a:t>
              </a:r>
            </a:p>
          </p:txBody>
        </p:sp>
      </p:grpSp>
      <p:grpSp>
        <p:nvGrpSpPr>
          <p:cNvPr id="42" name="Group 41">
            <a:extLst>
              <a:ext uri="{FF2B5EF4-FFF2-40B4-BE49-F238E27FC236}">
                <a16:creationId xmlns:a16="http://schemas.microsoft.com/office/drawing/2014/main" id="{66AC1DB6-A4DF-15B7-BF18-9E89DF6ED39B}"/>
              </a:ext>
            </a:extLst>
          </p:cNvPr>
          <p:cNvGrpSpPr/>
          <p:nvPr/>
        </p:nvGrpSpPr>
        <p:grpSpPr>
          <a:xfrm>
            <a:off x="6836778" y="4468046"/>
            <a:ext cx="4858594" cy="607848"/>
            <a:chOff x="6982562" y="441721"/>
            <a:chExt cx="4858594" cy="607848"/>
          </a:xfrm>
        </p:grpSpPr>
        <p:sp>
          <p:nvSpPr>
            <p:cNvPr id="43" name="Rounded Rectangle 42">
              <a:extLst>
                <a:ext uri="{FF2B5EF4-FFF2-40B4-BE49-F238E27FC236}">
                  <a16:creationId xmlns:a16="http://schemas.microsoft.com/office/drawing/2014/main" id="{94DA6DFD-0507-A2A7-870F-C9F172D6CF75}"/>
                </a:ext>
              </a:extLst>
            </p:cNvPr>
            <p:cNvSpPr/>
            <p:nvPr/>
          </p:nvSpPr>
          <p:spPr>
            <a:xfrm>
              <a:off x="6982562" y="441721"/>
              <a:ext cx="4858594" cy="60784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8A2297D-A99F-E6C8-89E7-D703BC9A7C48}"/>
                </a:ext>
              </a:extLst>
            </p:cNvPr>
            <p:cNvSpPr/>
            <p:nvPr/>
          </p:nvSpPr>
          <p:spPr>
            <a:xfrm>
              <a:off x="7113317" y="548101"/>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45" name="TextBox 44">
              <a:extLst>
                <a:ext uri="{FF2B5EF4-FFF2-40B4-BE49-F238E27FC236}">
                  <a16:creationId xmlns:a16="http://schemas.microsoft.com/office/drawing/2014/main" id="{B41A483D-0512-33D0-8595-AAEDE77D5186}"/>
                </a:ext>
              </a:extLst>
            </p:cNvPr>
            <p:cNvSpPr txBox="1"/>
            <p:nvPr/>
          </p:nvSpPr>
          <p:spPr>
            <a:xfrm>
              <a:off x="7592343" y="571461"/>
              <a:ext cx="4148023" cy="369332"/>
            </a:xfrm>
            <a:prstGeom prst="rect">
              <a:avLst/>
            </a:prstGeom>
            <a:noFill/>
          </p:spPr>
          <p:txBody>
            <a:bodyPr wrap="square" rtlCol="0">
              <a:spAutoFit/>
            </a:bodyPr>
            <a:lstStyle/>
            <a:p>
              <a:r>
                <a:rPr lang="en-US" dirty="0"/>
                <a:t>Up to ~4.8x longer than most free RTs!</a:t>
              </a:r>
            </a:p>
          </p:txBody>
        </p:sp>
      </p:grpSp>
      <p:grpSp>
        <p:nvGrpSpPr>
          <p:cNvPr id="46" name="Group 45">
            <a:extLst>
              <a:ext uri="{FF2B5EF4-FFF2-40B4-BE49-F238E27FC236}">
                <a16:creationId xmlns:a16="http://schemas.microsoft.com/office/drawing/2014/main" id="{1100CDF8-AB94-EC31-7F32-BB79DCDD9EF3}"/>
              </a:ext>
            </a:extLst>
          </p:cNvPr>
          <p:cNvGrpSpPr/>
          <p:nvPr/>
        </p:nvGrpSpPr>
        <p:grpSpPr>
          <a:xfrm>
            <a:off x="547539" y="5482228"/>
            <a:ext cx="8151958" cy="792058"/>
            <a:chOff x="6982561" y="441721"/>
            <a:chExt cx="8151958" cy="792058"/>
          </a:xfrm>
        </p:grpSpPr>
        <p:sp>
          <p:nvSpPr>
            <p:cNvPr id="47" name="Rounded Rectangle 46">
              <a:extLst>
                <a:ext uri="{FF2B5EF4-FFF2-40B4-BE49-F238E27FC236}">
                  <a16:creationId xmlns:a16="http://schemas.microsoft.com/office/drawing/2014/main" id="{2FFE65E9-1662-CE61-1F26-578D2E097F06}"/>
                </a:ext>
              </a:extLst>
            </p:cNvPr>
            <p:cNvSpPr/>
            <p:nvPr/>
          </p:nvSpPr>
          <p:spPr>
            <a:xfrm>
              <a:off x="6982561" y="441721"/>
              <a:ext cx="8151958" cy="79205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8A3419D-963E-EEB5-458E-071C6337EC71}"/>
                </a:ext>
              </a:extLst>
            </p:cNvPr>
            <p:cNvSpPr/>
            <p:nvPr/>
          </p:nvSpPr>
          <p:spPr>
            <a:xfrm>
              <a:off x="7103356" y="654870"/>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
          <p:nvSpPr>
            <p:cNvPr id="49" name="TextBox 48">
              <a:extLst>
                <a:ext uri="{FF2B5EF4-FFF2-40B4-BE49-F238E27FC236}">
                  <a16:creationId xmlns:a16="http://schemas.microsoft.com/office/drawing/2014/main" id="{7D328C6D-EE27-CC76-1BBE-D022A16B5989}"/>
                </a:ext>
              </a:extLst>
            </p:cNvPr>
            <p:cNvSpPr txBox="1"/>
            <p:nvPr/>
          </p:nvSpPr>
          <p:spPr>
            <a:xfrm>
              <a:off x="7592347" y="571461"/>
              <a:ext cx="7521280" cy="553998"/>
            </a:xfrm>
            <a:prstGeom prst="rect">
              <a:avLst/>
            </a:prstGeom>
            <a:noFill/>
          </p:spPr>
          <p:txBody>
            <a:bodyPr wrap="square" rtlCol="0">
              <a:spAutoFit/>
            </a:bodyPr>
            <a:lstStyle/>
            <a:p>
              <a:r>
                <a:rPr lang="en-US" dirty="0"/>
                <a:t>Sequential presentation artificially encourages attentional bias reversals.</a:t>
              </a:r>
            </a:p>
            <a:p>
              <a:r>
                <a:rPr lang="en-US" sz="1200" dirty="0"/>
                <a:t>See </a:t>
              </a:r>
              <a:r>
                <a:rPr lang="en-US" sz="1200" dirty="0" err="1"/>
                <a:t>Basu</a:t>
              </a:r>
              <a:r>
                <a:rPr lang="en-US" sz="1200" dirty="0"/>
                <a:t> &amp; </a:t>
              </a:r>
              <a:r>
                <a:rPr lang="en-US" sz="1200" dirty="0" err="1"/>
                <a:t>Savani</a:t>
              </a:r>
              <a:r>
                <a:rPr lang="en-US" sz="1200" dirty="0"/>
                <a:t> (2019, </a:t>
              </a:r>
              <a:r>
                <a:rPr lang="en-US" sz="1200" dirty="0" err="1"/>
                <a:t>Curr</a:t>
              </a:r>
              <a:r>
                <a:rPr lang="en-US" sz="1200" dirty="0"/>
                <a:t> Dir Psych Sci) for a review of sequential vs. simultaneous presentation.</a:t>
              </a:r>
            </a:p>
          </p:txBody>
        </p:sp>
      </p:grpSp>
      <p:sp>
        <p:nvSpPr>
          <p:cNvPr id="50" name="Footer Placeholder 1">
            <a:extLst>
              <a:ext uri="{FF2B5EF4-FFF2-40B4-BE49-F238E27FC236}">
                <a16:creationId xmlns:a16="http://schemas.microsoft.com/office/drawing/2014/main" id="{066D699E-0AF3-71B1-2CAE-0D74F42EA587}"/>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487953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9D69-B83B-20F5-3944-E9375B9F13B6}"/>
              </a:ext>
            </a:extLst>
          </p:cNvPr>
          <p:cNvSpPr>
            <a:spLocks noGrp="1"/>
          </p:cNvSpPr>
          <p:nvPr>
            <p:ph type="title"/>
          </p:nvPr>
        </p:nvSpPr>
        <p:spPr/>
        <p:txBody>
          <a:bodyPr/>
          <a:lstStyle/>
          <a:p>
            <a:r>
              <a:rPr lang="en-US" dirty="0"/>
              <a:t>Basic Psychometrics</a:t>
            </a:r>
          </a:p>
        </p:txBody>
      </p:sp>
      <p:sp>
        <p:nvSpPr>
          <p:cNvPr id="4" name="Slide Number Placeholder 3">
            <a:extLst>
              <a:ext uri="{FF2B5EF4-FFF2-40B4-BE49-F238E27FC236}">
                <a16:creationId xmlns:a16="http://schemas.microsoft.com/office/drawing/2014/main" id="{F291655E-879D-B1CD-85D9-CC99246DA384}"/>
              </a:ext>
            </a:extLst>
          </p:cNvPr>
          <p:cNvSpPr>
            <a:spLocks noGrp="1"/>
          </p:cNvSpPr>
          <p:nvPr>
            <p:ph type="sldNum" sz="quarter" idx="12"/>
          </p:nvPr>
        </p:nvSpPr>
        <p:spPr/>
        <p:txBody>
          <a:bodyPr/>
          <a:lstStyle/>
          <a:p>
            <a:fld id="{1818619C-2D63-4ABC-BE3A-24A1B15F920A}" type="slidenum">
              <a:rPr lang="en-US" smtClean="0"/>
              <a:t>28</a:t>
            </a:fld>
            <a:endParaRPr lang="en-US"/>
          </a:p>
        </p:txBody>
      </p:sp>
      <p:pic>
        <p:nvPicPr>
          <p:cNvPr id="11" name="Picture 10">
            <a:extLst>
              <a:ext uri="{FF2B5EF4-FFF2-40B4-BE49-F238E27FC236}">
                <a16:creationId xmlns:a16="http://schemas.microsoft.com/office/drawing/2014/main" id="{CA2CE3DC-42E7-C326-A22C-D8BCA8A9563D}"/>
              </a:ext>
            </a:extLst>
          </p:cNvPr>
          <p:cNvPicPr>
            <a:picLocks noChangeAspect="1"/>
          </p:cNvPicPr>
          <p:nvPr/>
        </p:nvPicPr>
        <p:blipFill rotWithShape="1">
          <a:blip r:embed="rId2">
            <a:extLst>
              <a:ext uri="{28A0092B-C50C-407E-A947-70E740481C1C}">
                <a14:useLocalDpi xmlns:a14="http://schemas.microsoft.com/office/drawing/2010/main" val="0"/>
              </a:ext>
            </a:extLst>
          </a:blip>
          <a:srcRect l="15937" t="5459" r="72351" b="57041"/>
          <a:stretch/>
        </p:blipFill>
        <p:spPr>
          <a:xfrm>
            <a:off x="731520" y="2185122"/>
            <a:ext cx="633038" cy="1351292"/>
          </a:xfrm>
          <a:prstGeom prst="rect">
            <a:avLst/>
          </a:prstGeom>
        </p:spPr>
      </p:pic>
      <p:sp>
        <p:nvSpPr>
          <p:cNvPr id="5" name="Footer Placeholder 1">
            <a:extLst>
              <a:ext uri="{FF2B5EF4-FFF2-40B4-BE49-F238E27FC236}">
                <a16:creationId xmlns:a16="http://schemas.microsoft.com/office/drawing/2014/main" id="{9E7D15EC-20CF-EBB7-2070-9CD2D9141B17}"/>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195531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9D69-B83B-20F5-3944-E9375B9F13B6}"/>
              </a:ext>
            </a:extLst>
          </p:cNvPr>
          <p:cNvSpPr>
            <a:spLocks noGrp="1"/>
          </p:cNvSpPr>
          <p:nvPr>
            <p:ph type="title"/>
          </p:nvPr>
        </p:nvSpPr>
        <p:spPr/>
        <p:txBody>
          <a:bodyPr/>
          <a:lstStyle/>
          <a:p>
            <a:r>
              <a:rPr lang="en-US" dirty="0"/>
              <a:t>Basic Psychometrics</a:t>
            </a:r>
          </a:p>
        </p:txBody>
      </p:sp>
      <p:sp>
        <p:nvSpPr>
          <p:cNvPr id="4" name="Slide Number Placeholder 3">
            <a:extLst>
              <a:ext uri="{FF2B5EF4-FFF2-40B4-BE49-F238E27FC236}">
                <a16:creationId xmlns:a16="http://schemas.microsoft.com/office/drawing/2014/main" id="{F291655E-879D-B1CD-85D9-CC99246DA384}"/>
              </a:ext>
            </a:extLst>
          </p:cNvPr>
          <p:cNvSpPr>
            <a:spLocks noGrp="1"/>
          </p:cNvSpPr>
          <p:nvPr>
            <p:ph type="sldNum" sz="quarter" idx="12"/>
          </p:nvPr>
        </p:nvSpPr>
        <p:spPr/>
        <p:txBody>
          <a:bodyPr/>
          <a:lstStyle/>
          <a:p>
            <a:fld id="{1818619C-2D63-4ABC-BE3A-24A1B15F920A}" type="slidenum">
              <a:rPr lang="en-US" smtClean="0"/>
              <a:t>29</a:t>
            </a:fld>
            <a:endParaRPr lang="en-US"/>
          </a:p>
        </p:txBody>
      </p:sp>
      <p:pic>
        <p:nvPicPr>
          <p:cNvPr id="6" name="Picture 5">
            <a:extLst>
              <a:ext uri="{FF2B5EF4-FFF2-40B4-BE49-F238E27FC236}">
                <a16:creationId xmlns:a16="http://schemas.microsoft.com/office/drawing/2014/main" id="{C4691A3D-CCB1-BE63-F41D-ED0886644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1613"/>
            <a:ext cx="3657600" cy="2438400"/>
          </a:xfrm>
          <a:prstGeom prst="rect">
            <a:avLst/>
          </a:prstGeom>
        </p:spPr>
      </p:pic>
      <p:pic>
        <p:nvPicPr>
          <p:cNvPr id="8" name="Picture 7">
            <a:extLst>
              <a:ext uri="{FF2B5EF4-FFF2-40B4-BE49-F238E27FC236}">
                <a16:creationId xmlns:a16="http://schemas.microsoft.com/office/drawing/2014/main" id="{E622085E-EA2F-1DF0-DB33-355A66826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051613"/>
            <a:ext cx="3657600" cy="2438400"/>
          </a:xfrm>
          <a:prstGeom prst="rect">
            <a:avLst/>
          </a:prstGeom>
        </p:spPr>
      </p:pic>
      <p:pic>
        <p:nvPicPr>
          <p:cNvPr id="10" name="Picture 9">
            <a:extLst>
              <a:ext uri="{FF2B5EF4-FFF2-40B4-BE49-F238E27FC236}">
                <a16:creationId xmlns:a16="http://schemas.microsoft.com/office/drawing/2014/main" id="{C6C58AE8-FACE-19BB-1832-B1108AC1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2051613"/>
            <a:ext cx="3657600" cy="2438400"/>
          </a:xfrm>
          <a:prstGeom prst="rect">
            <a:avLst/>
          </a:prstGeom>
        </p:spPr>
      </p:pic>
      <p:pic>
        <p:nvPicPr>
          <p:cNvPr id="11" name="Picture 10">
            <a:extLst>
              <a:ext uri="{FF2B5EF4-FFF2-40B4-BE49-F238E27FC236}">
                <a16:creationId xmlns:a16="http://schemas.microsoft.com/office/drawing/2014/main" id="{CA2CE3DC-42E7-C326-A22C-D8BCA8A9563D}"/>
              </a:ext>
            </a:extLst>
          </p:cNvPr>
          <p:cNvPicPr>
            <a:picLocks noChangeAspect="1"/>
          </p:cNvPicPr>
          <p:nvPr/>
        </p:nvPicPr>
        <p:blipFill rotWithShape="1">
          <a:blip r:embed="rId5">
            <a:extLst>
              <a:ext uri="{28A0092B-C50C-407E-A947-70E740481C1C}">
                <a14:useLocalDpi xmlns:a14="http://schemas.microsoft.com/office/drawing/2010/main" val="0"/>
              </a:ext>
            </a:extLst>
          </a:blip>
          <a:srcRect l="15937" t="5459" r="72351" b="57041"/>
          <a:stretch/>
        </p:blipFill>
        <p:spPr>
          <a:xfrm>
            <a:off x="731520" y="2185122"/>
            <a:ext cx="633038" cy="135129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B73CB6D-8DD3-CC5F-ECE7-22EE28009F02}"/>
                  </a:ext>
                </a:extLst>
              </p:cNvPr>
              <p:cNvSpPr txBox="1"/>
              <p:nvPr/>
            </p:nvSpPr>
            <p:spPr>
              <a:xfrm>
                <a:off x="48904" y="4881967"/>
                <a:ext cx="3864591" cy="445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𝑁𝑜𝑟𝑚</m:t>
                      </m:r>
                      <m:r>
                        <a:rPr lang="en-US" sz="1100" b="0" i="1" smtClean="0">
                          <a:latin typeface="Cambria Math" panose="02040503050406030204" pitchFamily="18" charset="0"/>
                        </a:rPr>
                        <m:t>.  </m:t>
                      </m:r>
                      <m:r>
                        <a:rPr lang="en-US" sz="1100" b="0" i="1" smtClean="0">
                          <a:latin typeface="Cambria Math" panose="02040503050406030204" pitchFamily="18" charset="0"/>
                        </a:rPr>
                        <m:t>𝐿𝑒𝑓𝑡</m:t>
                      </m:r>
                      <m:r>
                        <a:rPr lang="en-US" sz="1100" b="0" i="1" smtClean="0">
                          <a:latin typeface="Cambria Math" panose="02040503050406030204" pitchFamily="18" charset="0"/>
                        </a:rPr>
                        <m:t> −</m:t>
                      </m:r>
                      <m:r>
                        <a:rPr lang="en-US" sz="1100" b="0" i="1" smtClean="0">
                          <a:latin typeface="Cambria Math" panose="02040503050406030204" pitchFamily="18" charset="0"/>
                        </a:rPr>
                        <m:t>𝑅𝑖𝑔h𝑡</m:t>
                      </m:r>
                      <m:r>
                        <a:rPr lang="en-US" sz="1100" b="0" i="1" smtClean="0">
                          <a:latin typeface="Cambria Math" panose="02040503050406030204" pitchFamily="18" charset="0"/>
                        </a:rPr>
                        <m:t> </m:t>
                      </m:r>
                      <m:r>
                        <a:rPr lang="en-US" sz="1100" b="0" i="1" smtClean="0">
                          <a:latin typeface="Cambria Math" panose="02040503050406030204" pitchFamily="18" charset="0"/>
                        </a:rPr>
                        <m:t>𝐸</m:t>
                      </m:r>
                      <m:d>
                        <m:dPr>
                          <m:begChr m:val="["/>
                          <m:endChr m:val="]"/>
                          <m:ctrlPr>
                            <a:rPr lang="en-US" sz="1100" b="0" i="1" smtClean="0">
                              <a:latin typeface="Cambria Math" panose="02040503050406030204" pitchFamily="18" charset="0"/>
                            </a:rPr>
                          </m:ctrlPr>
                        </m:dPr>
                        <m:e>
                          <m:r>
                            <a:rPr lang="en-US" sz="1100" b="0" i="1" smtClean="0">
                              <a:latin typeface="Cambria Math" panose="02040503050406030204" pitchFamily="18" charset="0"/>
                            </a:rPr>
                            <m:t>𝑉</m:t>
                          </m:r>
                        </m:e>
                      </m:d>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𝐿𝑒𝑓𝑡</m:t>
                          </m:r>
                          <m:r>
                            <a:rPr lang="en-US" sz="1100" b="0" i="1" smtClean="0">
                              <a:latin typeface="Cambria Math" panose="02040503050406030204" pitchFamily="18" charset="0"/>
                            </a:rPr>
                            <m:t> −</m:t>
                          </m:r>
                          <m:r>
                            <a:rPr lang="en-US" sz="1100" b="0" i="1" smtClean="0">
                              <a:latin typeface="Cambria Math" panose="02040503050406030204" pitchFamily="18" charset="0"/>
                            </a:rPr>
                            <m:t>𝑅𝑖𝑔h𝑡</m:t>
                          </m:r>
                          <m:r>
                            <a:rPr lang="en-US" sz="1100" b="0" i="1" smtClean="0">
                              <a:latin typeface="Cambria Math" panose="02040503050406030204" pitchFamily="18" charset="0"/>
                            </a:rPr>
                            <m:t> </m:t>
                          </m:r>
                          <m:r>
                            <a:rPr lang="en-US" sz="1100" b="0" i="1" smtClean="0">
                              <a:latin typeface="Cambria Math" panose="02040503050406030204" pitchFamily="18" charset="0"/>
                            </a:rPr>
                            <m:t>𝐸</m:t>
                          </m:r>
                          <m:r>
                            <a:rPr lang="en-US" sz="1100" b="0" i="1" smtClean="0">
                              <a:latin typeface="Cambria Math" panose="02040503050406030204" pitchFamily="18" charset="0"/>
                            </a:rPr>
                            <m:t>[</m:t>
                          </m:r>
                          <m:r>
                            <a:rPr lang="en-US" sz="1100" b="0" i="1" smtClean="0">
                              <a:latin typeface="Cambria Math" panose="02040503050406030204" pitchFamily="18" charset="0"/>
                            </a:rPr>
                            <m:t>𝑉</m:t>
                          </m:r>
                          <m:r>
                            <a:rPr lang="en-US" sz="1100" b="0" i="1" smtClean="0">
                              <a:latin typeface="Cambria Math" panose="02040503050406030204" pitchFamily="18" charset="0"/>
                            </a:rPr>
                            <m:t>]</m:t>
                          </m:r>
                        </m:num>
                        <m:den>
                          <m:r>
                            <m:rPr>
                              <m:sty m:val="p"/>
                            </m:rPr>
                            <a:rPr lang="en-US" sz="1100" b="0" i="0" smtClean="0">
                              <a:latin typeface="Cambria Math" panose="02040503050406030204" pitchFamily="18" charset="0"/>
                            </a:rPr>
                            <m:t>max</m:t>
                          </m:r>
                          <m:r>
                            <a:rPr lang="en-US" sz="1100" b="0" i="1" smtClean="0">
                              <a:latin typeface="Cambria Math" panose="02040503050406030204" pitchFamily="18" charset="0"/>
                            </a:rPr>
                            <m:t>⁡(</m:t>
                          </m:r>
                          <m:r>
                            <a:rPr lang="en-US" sz="1100" b="0" i="1" smtClean="0">
                              <a:latin typeface="Cambria Math" panose="02040503050406030204" pitchFamily="18" charset="0"/>
                            </a:rPr>
                            <m:t>𝐿𝑒𝑓𝑡</m:t>
                          </m:r>
                          <m:r>
                            <a:rPr lang="en-US" sz="1100" b="0" i="1" smtClean="0">
                              <a:latin typeface="Cambria Math" panose="02040503050406030204" pitchFamily="18" charset="0"/>
                            </a:rPr>
                            <m:t>−</m:t>
                          </m:r>
                          <m:r>
                            <a:rPr lang="en-US" sz="1100" b="0" i="1" smtClean="0">
                              <a:latin typeface="Cambria Math" panose="02040503050406030204" pitchFamily="18" charset="0"/>
                            </a:rPr>
                            <m:t>𝑅𝑖𝑔h𝑡</m:t>
                          </m:r>
                          <m:r>
                            <a:rPr lang="en-US" sz="1100" b="0" i="1" smtClean="0">
                              <a:latin typeface="Cambria Math" panose="02040503050406030204" pitchFamily="18" charset="0"/>
                            </a:rPr>
                            <m:t> </m:t>
                          </m:r>
                          <m:r>
                            <a:rPr lang="en-US" sz="1100" b="0" i="1" smtClean="0">
                              <a:latin typeface="Cambria Math" panose="02040503050406030204" pitchFamily="18" charset="0"/>
                            </a:rPr>
                            <m:t>𝐸</m:t>
                          </m:r>
                          <m:d>
                            <m:dPr>
                              <m:begChr m:val="["/>
                              <m:endChr m:val="]"/>
                              <m:ctrlPr>
                                <a:rPr lang="en-US" sz="1100" b="0" i="1" smtClean="0">
                                  <a:latin typeface="Cambria Math" panose="02040503050406030204" pitchFamily="18" charset="0"/>
                                </a:rPr>
                              </m:ctrlPr>
                            </m:dPr>
                            <m:e>
                              <m:r>
                                <a:rPr lang="en-US" sz="1100" b="0" i="1" smtClean="0">
                                  <a:latin typeface="Cambria Math" panose="02040503050406030204" pitchFamily="18" charset="0"/>
                                </a:rPr>
                                <m:t>𝑉</m:t>
                              </m:r>
                            </m:e>
                          </m:d>
                          <m:r>
                            <a:rPr lang="en-US" sz="1100" b="0" i="1" smtClean="0">
                              <a:latin typeface="Cambria Math" panose="02040503050406030204" pitchFamily="18" charset="0"/>
                            </a:rPr>
                            <m:t>)</m:t>
                          </m:r>
                        </m:den>
                      </m:f>
                    </m:oMath>
                  </m:oMathPara>
                </a14:m>
                <a:endParaRPr lang="en-US" sz="1100" dirty="0"/>
              </a:p>
            </p:txBody>
          </p:sp>
        </mc:Choice>
        <mc:Fallback>
          <p:sp>
            <p:nvSpPr>
              <p:cNvPr id="5" name="TextBox 4">
                <a:extLst>
                  <a:ext uri="{FF2B5EF4-FFF2-40B4-BE49-F238E27FC236}">
                    <a16:creationId xmlns:a16="http://schemas.microsoft.com/office/drawing/2014/main" id="{FB73CB6D-8DD3-CC5F-ECE7-22EE28009F02}"/>
                  </a:ext>
                </a:extLst>
              </p:cNvPr>
              <p:cNvSpPr txBox="1">
                <a:spLocks noRot="1" noChangeAspect="1" noMove="1" noResize="1" noEditPoints="1" noAdjustHandles="1" noChangeArrowheads="1" noChangeShapeType="1" noTextEdit="1"/>
              </p:cNvSpPr>
              <p:nvPr/>
            </p:nvSpPr>
            <p:spPr>
              <a:xfrm>
                <a:off x="48904" y="4881967"/>
                <a:ext cx="3864591" cy="445122"/>
              </a:xfrm>
              <a:prstGeom prst="rect">
                <a:avLst/>
              </a:prstGeom>
              <a:blipFill>
                <a:blip r:embed="rId6"/>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6D2A33-B3F0-5CA0-3EED-03EC65BB4572}"/>
                  </a:ext>
                </a:extLst>
              </p:cNvPr>
              <p:cNvSpPr txBox="1"/>
              <p:nvPr/>
            </p:nvSpPr>
            <p:spPr>
              <a:xfrm>
                <a:off x="4163704" y="4881967"/>
                <a:ext cx="3864591" cy="445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𝑁𝑜𝑟𝑚</m:t>
                      </m:r>
                      <m:r>
                        <a:rPr lang="en-US" sz="1100" b="0" i="1" smtClean="0">
                          <a:latin typeface="Cambria Math" panose="02040503050406030204" pitchFamily="18" charset="0"/>
                        </a:rPr>
                        <m:t>.  </m:t>
                      </m:r>
                      <m:r>
                        <a:rPr lang="en-US" sz="1100" b="0" i="1" smtClean="0">
                          <a:latin typeface="Cambria Math" panose="02040503050406030204" pitchFamily="18" charset="0"/>
                        </a:rPr>
                        <m:t>𝐵𝑒𝑠𝑡</m:t>
                      </m:r>
                      <m:r>
                        <a:rPr lang="en-US" sz="1100" b="0" i="1" smtClean="0">
                          <a:latin typeface="Cambria Math" panose="02040503050406030204" pitchFamily="18" charset="0"/>
                        </a:rPr>
                        <m:t> −</m:t>
                      </m:r>
                      <m:r>
                        <a:rPr lang="en-US" sz="1100" b="0" i="1" smtClean="0">
                          <a:latin typeface="Cambria Math" panose="02040503050406030204" pitchFamily="18" charset="0"/>
                        </a:rPr>
                        <m:t>𝑊𝑜𝑟𝑠𝑡</m:t>
                      </m:r>
                      <m:r>
                        <a:rPr lang="en-US" sz="1100" b="0" i="1" smtClean="0">
                          <a:latin typeface="Cambria Math" panose="02040503050406030204" pitchFamily="18" charset="0"/>
                        </a:rPr>
                        <m:t> </m:t>
                      </m:r>
                      <m:r>
                        <a:rPr lang="en-US" sz="1100" b="0" i="1" smtClean="0">
                          <a:latin typeface="Cambria Math" panose="02040503050406030204" pitchFamily="18" charset="0"/>
                        </a:rPr>
                        <m:t>𝐸</m:t>
                      </m:r>
                      <m:d>
                        <m:dPr>
                          <m:begChr m:val="["/>
                          <m:endChr m:val="]"/>
                          <m:ctrlPr>
                            <a:rPr lang="en-US" sz="1100" b="0" i="1" smtClean="0">
                              <a:latin typeface="Cambria Math" panose="02040503050406030204" pitchFamily="18" charset="0"/>
                            </a:rPr>
                          </m:ctrlPr>
                        </m:dPr>
                        <m:e>
                          <m:r>
                            <a:rPr lang="en-US" sz="1100" b="0" i="1" smtClean="0">
                              <a:latin typeface="Cambria Math" panose="02040503050406030204" pitchFamily="18" charset="0"/>
                            </a:rPr>
                            <m:t>𝑉</m:t>
                          </m:r>
                        </m:e>
                      </m:d>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𝐵𝑒𝑠𝑡</m:t>
                          </m:r>
                          <m:r>
                            <a:rPr lang="en-US" sz="1100" b="0" i="1" smtClean="0">
                              <a:latin typeface="Cambria Math" panose="02040503050406030204" pitchFamily="18" charset="0"/>
                            </a:rPr>
                            <m:t> −</m:t>
                          </m:r>
                          <m:r>
                            <a:rPr lang="en-US" sz="1100" b="0" i="1" smtClean="0">
                              <a:latin typeface="Cambria Math" panose="02040503050406030204" pitchFamily="18" charset="0"/>
                            </a:rPr>
                            <m:t>𝑊𝑜𝑟𝑠𝑡</m:t>
                          </m:r>
                          <m:r>
                            <a:rPr lang="en-US" sz="1100" b="0" i="1" smtClean="0">
                              <a:latin typeface="Cambria Math" panose="02040503050406030204" pitchFamily="18" charset="0"/>
                            </a:rPr>
                            <m:t> </m:t>
                          </m:r>
                          <m:r>
                            <a:rPr lang="en-US" sz="1100" b="0" i="1" smtClean="0">
                              <a:latin typeface="Cambria Math" panose="02040503050406030204" pitchFamily="18" charset="0"/>
                            </a:rPr>
                            <m:t>𝐸</m:t>
                          </m:r>
                          <m:r>
                            <a:rPr lang="en-US" sz="1100" b="0" i="1" smtClean="0">
                              <a:latin typeface="Cambria Math" panose="02040503050406030204" pitchFamily="18" charset="0"/>
                            </a:rPr>
                            <m:t>[</m:t>
                          </m:r>
                          <m:r>
                            <a:rPr lang="en-US" sz="1100" b="0" i="1" smtClean="0">
                              <a:latin typeface="Cambria Math" panose="02040503050406030204" pitchFamily="18" charset="0"/>
                            </a:rPr>
                            <m:t>𝑉</m:t>
                          </m:r>
                          <m:r>
                            <a:rPr lang="en-US" sz="1100" b="0" i="1" smtClean="0">
                              <a:latin typeface="Cambria Math" panose="02040503050406030204" pitchFamily="18" charset="0"/>
                            </a:rPr>
                            <m:t>]</m:t>
                          </m:r>
                        </m:num>
                        <m:den>
                          <m:r>
                            <m:rPr>
                              <m:sty m:val="p"/>
                            </m:rPr>
                            <a:rPr lang="en-US" sz="1100" b="0" i="0" smtClean="0">
                              <a:latin typeface="Cambria Math" panose="02040503050406030204" pitchFamily="18" charset="0"/>
                            </a:rPr>
                            <m:t>max</m:t>
                          </m:r>
                          <m:r>
                            <a:rPr lang="en-US" sz="1100" b="0" i="1" smtClean="0">
                              <a:latin typeface="Cambria Math" panose="02040503050406030204" pitchFamily="18" charset="0"/>
                            </a:rPr>
                            <m:t>⁡(</m:t>
                          </m:r>
                          <m:r>
                            <a:rPr lang="en-US" sz="1100" b="0" i="1" smtClean="0">
                              <a:latin typeface="Cambria Math" panose="02040503050406030204" pitchFamily="18" charset="0"/>
                            </a:rPr>
                            <m:t>𝐵𝑒𝑠𝑡</m:t>
                          </m:r>
                          <m:r>
                            <a:rPr lang="en-US" sz="1100" b="0" i="1" smtClean="0">
                              <a:latin typeface="Cambria Math" panose="02040503050406030204" pitchFamily="18" charset="0"/>
                            </a:rPr>
                            <m:t>−</m:t>
                          </m:r>
                          <m:r>
                            <a:rPr lang="en-US" sz="1100" b="0" i="1" smtClean="0">
                              <a:latin typeface="Cambria Math" panose="02040503050406030204" pitchFamily="18" charset="0"/>
                            </a:rPr>
                            <m:t>𝑊𝑜𝑟𝑠𝑡</m:t>
                          </m:r>
                          <m:r>
                            <a:rPr lang="en-US" sz="1100" b="0" i="1" smtClean="0">
                              <a:latin typeface="Cambria Math" panose="02040503050406030204" pitchFamily="18" charset="0"/>
                            </a:rPr>
                            <m:t> </m:t>
                          </m:r>
                          <m:r>
                            <a:rPr lang="en-US" sz="1100" b="0" i="1" smtClean="0">
                              <a:latin typeface="Cambria Math" panose="02040503050406030204" pitchFamily="18" charset="0"/>
                            </a:rPr>
                            <m:t>𝐸</m:t>
                          </m:r>
                          <m:d>
                            <m:dPr>
                              <m:begChr m:val="["/>
                              <m:endChr m:val="]"/>
                              <m:ctrlPr>
                                <a:rPr lang="en-US" sz="1100" b="0" i="1" smtClean="0">
                                  <a:latin typeface="Cambria Math" panose="02040503050406030204" pitchFamily="18" charset="0"/>
                                </a:rPr>
                              </m:ctrlPr>
                            </m:dPr>
                            <m:e>
                              <m:r>
                                <a:rPr lang="en-US" sz="1100" b="0" i="1" smtClean="0">
                                  <a:latin typeface="Cambria Math" panose="02040503050406030204" pitchFamily="18" charset="0"/>
                                </a:rPr>
                                <m:t>𝑉</m:t>
                              </m:r>
                            </m:e>
                          </m:d>
                          <m:r>
                            <a:rPr lang="en-US" sz="1100" b="0" i="1" smtClean="0">
                              <a:latin typeface="Cambria Math" panose="02040503050406030204" pitchFamily="18" charset="0"/>
                            </a:rPr>
                            <m:t>)</m:t>
                          </m:r>
                        </m:den>
                      </m:f>
                    </m:oMath>
                  </m:oMathPara>
                </a14:m>
                <a:endParaRPr lang="en-US" sz="1100" dirty="0"/>
              </a:p>
            </p:txBody>
          </p:sp>
        </mc:Choice>
        <mc:Fallback>
          <p:sp>
            <p:nvSpPr>
              <p:cNvPr id="7" name="TextBox 6">
                <a:extLst>
                  <a:ext uri="{FF2B5EF4-FFF2-40B4-BE49-F238E27FC236}">
                    <a16:creationId xmlns:a16="http://schemas.microsoft.com/office/drawing/2014/main" id="{B86D2A33-B3F0-5CA0-3EED-03EC65BB4572}"/>
                  </a:ext>
                </a:extLst>
              </p:cNvPr>
              <p:cNvSpPr txBox="1">
                <a:spLocks noRot="1" noChangeAspect="1" noMove="1" noResize="1" noEditPoints="1" noAdjustHandles="1" noChangeArrowheads="1" noChangeShapeType="1" noTextEdit="1"/>
              </p:cNvSpPr>
              <p:nvPr/>
            </p:nvSpPr>
            <p:spPr>
              <a:xfrm>
                <a:off x="4163704" y="4881967"/>
                <a:ext cx="3864591" cy="445122"/>
              </a:xfrm>
              <a:prstGeom prst="rect">
                <a:avLst/>
              </a:prstGeom>
              <a:blipFill>
                <a:blip r:embed="rId7"/>
                <a:stretch>
                  <a:fillRect b="-5556"/>
                </a:stretch>
              </a:blipFill>
            </p:spPr>
            <p:txBody>
              <a:bodyPr/>
              <a:lstStyle/>
              <a:p>
                <a:r>
                  <a:rPr lang="en-US">
                    <a:noFill/>
                  </a:rPr>
                  <a:t> </a:t>
                </a:r>
              </a:p>
            </p:txBody>
          </p:sp>
        </mc:Fallback>
      </mc:AlternateContent>
      <p:sp>
        <p:nvSpPr>
          <p:cNvPr id="9" name="Footer Placeholder 1">
            <a:extLst>
              <a:ext uri="{FF2B5EF4-FFF2-40B4-BE49-F238E27FC236}">
                <a16:creationId xmlns:a16="http://schemas.microsoft.com/office/drawing/2014/main" id="{413371AD-DEEB-0DB0-39C5-62C177C9513B}"/>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363522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B46D77-7149-2DBA-9BF3-718CC510C8DE}"/>
              </a:ext>
            </a:extLst>
          </p:cNvPr>
          <p:cNvSpPr>
            <a:spLocks noGrp="1"/>
          </p:cNvSpPr>
          <p:nvPr>
            <p:ph type="sldNum" sz="quarter" idx="12"/>
          </p:nvPr>
        </p:nvSpPr>
        <p:spPr/>
        <p:txBody>
          <a:bodyPr/>
          <a:lstStyle/>
          <a:p>
            <a:fld id="{1818619C-2D63-4ABC-BE3A-24A1B15F920A}" type="slidenum">
              <a:rPr lang="en-US" smtClean="0"/>
              <a:t>3</a:t>
            </a:fld>
            <a:endParaRPr lang="en-US"/>
          </a:p>
        </p:txBody>
      </p:sp>
      <p:pic>
        <p:nvPicPr>
          <p:cNvPr id="4" name="Picture 3" descr="Screen Shot 2011-10-12 at 1.52.12 PM.png">
            <a:extLst>
              <a:ext uri="{FF2B5EF4-FFF2-40B4-BE49-F238E27FC236}">
                <a16:creationId xmlns:a16="http://schemas.microsoft.com/office/drawing/2014/main" id="{1F4185EC-0ACB-8319-D5C9-7121D0909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070" y="267740"/>
            <a:ext cx="9195860" cy="3044271"/>
          </a:xfrm>
          <a:prstGeom prst="rect">
            <a:avLst/>
          </a:prstGeom>
        </p:spPr>
      </p:pic>
      <p:sp>
        <p:nvSpPr>
          <p:cNvPr id="6" name="TextBox 5">
            <a:extLst>
              <a:ext uri="{FF2B5EF4-FFF2-40B4-BE49-F238E27FC236}">
                <a16:creationId xmlns:a16="http://schemas.microsoft.com/office/drawing/2014/main" id="{6A116A10-9C7C-408B-B4FE-C7239B4FE726}"/>
              </a:ext>
            </a:extLst>
          </p:cNvPr>
          <p:cNvSpPr txBox="1"/>
          <p:nvPr/>
        </p:nvSpPr>
        <p:spPr>
          <a:xfrm>
            <a:off x="8669020" y="6185896"/>
            <a:ext cx="3542958" cy="307777"/>
          </a:xfrm>
          <a:prstGeom prst="rect">
            <a:avLst/>
          </a:prstGeom>
          <a:noFill/>
        </p:spPr>
        <p:txBody>
          <a:bodyPr wrap="none" rtlCol="0">
            <a:spAutoFit/>
          </a:bodyPr>
          <a:lstStyle/>
          <a:p>
            <a:r>
              <a:rPr lang="en-US" sz="1400" dirty="0"/>
              <a:t>Krajbich, Armel, Rangel (2010, Nat Neuro)</a:t>
            </a:r>
          </a:p>
        </p:txBody>
      </p:sp>
      <p:pic>
        <p:nvPicPr>
          <p:cNvPr id="8" name="20231003_114458">
            <a:hlinkClick r:id="" action="ppaction://media"/>
            <a:extLst>
              <a:ext uri="{FF2B5EF4-FFF2-40B4-BE49-F238E27FC236}">
                <a16:creationId xmlns:a16="http://schemas.microsoft.com/office/drawing/2014/main" id="{45CD609E-DF2B-57F7-7A2E-724AC24CDF9A}"/>
              </a:ext>
            </a:extLst>
          </p:cNvPr>
          <p:cNvPicPr>
            <a:picLocks noChangeAspect="1"/>
          </p:cNvPicPr>
          <p:nvPr>
            <a:videoFile r:link="rId1"/>
            <p:extLst>
              <p:ext uri="{DAA4B4D4-6D71-4841-9C94-3DE7FCFB9230}">
                <p14:media xmlns:p14="http://schemas.microsoft.com/office/powerpoint/2010/main" r:embed="rId2">
                  <p14:trim st="1290.8466"/>
                </p14:media>
              </p:ext>
            </p:extLst>
          </p:nvPr>
        </p:nvPicPr>
        <p:blipFill rotWithShape="1">
          <a:blip r:embed="rId5"/>
          <a:srcRect l="27112" r="9389" b="1766"/>
          <a:stretch/>
        </p:blipFill>
        <p:spPr>
          <a:xfrm>
            <a:off x="3977641" y="3449402"/>
            <a:ext cx="3246120" cy="2768692"/>
          </a:xfrm>
          <a:prstGeom prst="rect">
            <a:avLst/>
          </a:prstGeom>
          <a:ln w="38100">
            <a:solidFill>
              <a:schemeClr val="tx1"/>
            </a:solidFill>
          </a:ln>
        </p:spPr>
      </p:pic>
      <p:sp>
        <p:nvSpPr>
          <p:cNvPr id="9" name="Rectangle 8">
            <a:extLst>
              <a:ext uri="{FF2B5EF4-FFF2-40B4-BE49-F238E27FC236}">
                <a16:creationId xmlns:a16="http://schemas.microsoft.com/office/drawing/2014/main" id="{03ED9B74-5841-00A2-748D-B0E1EA3C378E}"/>
              </a:ext>
            </a:extLst>
          </p:cNvPr>
          <p:cNvSpPr/>
          <p:nvPr/>
        </p:nvSpPr>
        <p:spPr>
          <a:xfrm>
            <a:off x="5581219" y="3972948"/>
            <a:ext cx="122100" cy="147209"/>
          </a:xfrm>
          <a:prstGeom prst="rect">
            <a:avLst/>
          </a:prstGeom>
          <a:solidFill>
            <a:srgbClr val="252E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D9527E6-C8D5-7E42-2C7B-170D7A7B8CC3}"/>
              </a:ext>
            </a:extLst>
          </p:cNvPr>
          <p:cNvSpPr txBox="1"/>
          <p:nvPr/>
        </p:nvSpPr>
        <p:spPr>
          <a:xfrm>
            <a:off x="7402711" y="4287288"/>
            <a:ext cx="2386325" cy="923330"/>
          </a:xfrm>
          <a:prstGeom prst="rect">
            <a:avLst/>
          </a:prstGeom>
          <a:noFill/>
        </p:spPr>
        <p:txBody>
          <a:bodyPr wrap="square" rtlCol="0">
            <a:spAutoFit/>
          </a:bodyPr>
          <a:lstStyle/>
          <a:p>
            <a:r>
              <a:rPr lang="en-US" dirty="0">
                <a:solidFill>
                  <a:srgbClr val="FF0000"/>
                </a:solidFill>
              </a:rPr>
              <a:t>BE: replace this with video of task + ET marker</a:t>
            </a:r>
          </a:p>
        </p:txBody>
      </p:sp>
      <p:sp>
        <p:nvSpPr>
          <p:cNvPr id="10" name="Footer Placeholder 1">
            <a:extLst>
              <a:ext uri="{FF2B5EF4-FFF2-40B4-BE49-F238E27FC236}">
                <a16:creationId xmlns:a16="http://schemas.microsoft.com/office/drawing/2014/main" id="{8855E567-9C47-3641-8180-47E85347EE0D}"/>
              </a:ext>
            </a:extLst>
          </p:cNvPr>
          <p:cNvSpPr txBox="1">
            <a:spLocks/>
          </p:cNvSpPr>
          <p:nvPr/>
        </p:nvSpPr>
        <p:spPr>
          <a:xfrm>
            <a:off x="204446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a:t>Attention in Losses</a:t>
            </a:r>
            <a:r>
              <a:rPr lang="en-US" b="1"/>
              <a:t> </a:t>
            </a:r>
            <a:r>
              <a:rPr lang="en-US"/>
              <a:t>|</a:t>
            </a:r>
            <a:r>
              <a:rPr lang="en-US" b="1"/>
              <a:t> </a:t>
            </a:r>
            <a:r>
              <a:rPr lang="en-US"/>
              <a:t>Dynamic Evidence Weights</a:t>
            </a:r>
            <a:endParaRPr lang="en-US" dirty="0"/>
          </a:p>
        </p:txBody>
      </p:sp>
      <p:sp>
        <p:nvSpPr>
          <p:cNvPr id="11" name="Footer Placeholder 3">
            <a:extLst>
              <a:ext uri="{FF2B5EF4-FFF2-40B4-BE49-F238E27FC236}">
                <a16:creationId xmlns:a16="http://schemas.microsoft.com/office/drawing/2014/main" id="{77BBC4D1-08FB-FDE1-DEB9-78315B6A39E1}"/>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Brenden Eum</a:t>
            </a:r>
          </a:p>
        </p:txBody>
      </p:sp>
    </p:spTree>
    <p:extLst>
      <p:ext uri="{BB962C8B-B14F-4D97-AF65-F5344CB8AC3E}">
        <p14:creationId xmlns:p14="http://schemas.microsoft.com/office/powerpoint/2010/main" val="3149058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C99CB-741A-E294-1204-2CC220CA0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1613"/>
            <a:ext cx="3657600" cy="2438400"/>
          </a:xfrm>
          <a:prstGeom prst="rect">
            <a:avLst/>
          </a:prstGeom>
        </p:spPr>
      </p:pic>
      <p:pic>
        <p:nvPicPr>
          <p:cNvPr id="14" name="Picture 13">
            <a:extLst>
              <a:ext uri="{FF2B5EF4-FFF2-40B4-BE49-F238E27FC236}">
                <a16:creationId xmlns:a16="http://schemas.microsoft.com/office/drawing/2014/main" id="{DD5988E9-4B46-85FD-020A-943355C0B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2051613"/>
            <a:ext cx="3657600" cy="2438400"/>
          </a:xfrm>
          <a:prstGeom prst="rect">
            <a:avLst/>
          </a:prstGeom>
        </p:spPr>
      </p:pic>
      <p:sp>
        <p:nvSpPr>
          <p:cNvPr id="2" name="Title 1">
            <a:extLst>
              <a:ext uri="{FF2B5EF4-FFF2-40B4-BE49-F238E27FC236}">
                <a16:creationId xmlns:a16="http://schemas.microsoft.com/office/drawing/2014/main" id="{DF729D69-B83B-20F5-3944-E9375B9F13B6}"/>
              </a:ext>
            </a:extLst>
          </p:cNvPr>
          <p:cNvSpPr>
            <a:spLocks noGrp="1"/>
          </p:cNvSpPr>
          <p:nvPr>
            <p:ph type="title"/>
          </p:nvPr>
        </p:nvSpPr>
        <p:spPr/>
        <p:txBody>
          <a:bodyPr/>
          <a:lstStyle/>
          <a:p>
            <a:r>
              <a:rPr lang="en-US" dirty="0"/>
              <a:t>Fixation Process</a:t>
            </a:r>
          </a:p>
        </p:txBody>
      </p:sp>
      <p:sp>
        <p:nvSpPr>
          <p:cNvPr id="4" name="Slide Number Placeholder 3">
            <a:extLst>
              <a:ext uri="{FF2B5EF4-FFF2-40B4-BE49-F238E27FC236}">
                <a16:creationId xmlns:a16="http://schemas.microsoft.com/office/drawing/2014/main" id="{F291655E-879D-B1CD-85D9-CC99246DA384}"/>
              </a:ext>
            </a:extLst>
          </p:cNvPr>
          <p:cNvSpPr>
            <a:spLocks noGrp="1"/>
          </p:cNvSpPr>
          <p:nvPr>
            <p:ph type="sldNum" sz="quarter" idx="12"/>
          </p:nvPr>
        </p:nvSpPr>
        <p:spPr/>
        <p:txBody>
          <a:bodyPr/>
          <a:lstStyle/>
          <a:p>
            <a:fld id="{1818619C-2D63-4ABC-BE3A-24A1B15F920A}" type="slidenum">
              <a:rPr lang="en-US" smtClean="0"/>
              <a:t>30</a:t>
            </a:fld>
            <a:endParaRPr lang="en-US"/>
          </a:p>
        </p:txBody>
      </p:sp>
      <p:pic>
        <p:nvPicPr>
          <p:cNvPr id="8" name="Picture 7" descr="A diagram of a graph&#10;&#10;Description automatically generated with medium confidence">
            <a:extLst>
              <a:ext uri="{FF2B5EF4-FFF2-40B4-BE49-F238E27FC236}">
                <a16:creationId xmlns:a16="http://schemas.microsoft.com/office/drawing/2014/main" id="{EC02357B-5A09-432A-F23B-4D0DAB42E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5837" y="2050745"/>
            <a:ext cx="3540326" cy="2439268"/>
          </a:xfrm>
          <a:prstGeom prst="rect">
            <a:avLst/>
          </a:prstGeom>
        </p:spPr>
      </p:pic>
      <p:sp>
        <p:nvSpPr>
          <p:cNvPr id="6" name="Footer Placeholder 1">
            <a:extLst>
              <a:ext uri="{FF2B5EF4-FFF2-40B4-BE49-F238E27FC236}">
                <a16:creationId xmlns:a16="http://schemas.microsoft.com/office/drawing/2014/main" id="{5B7499FD-3BFA-13F2-446B-E935136DE0FE}"/>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684947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B256-111B-48C7-D080-CACA6FCD3A07}"/>
              </a:ext>
            </a:extLst>
          </p:cNvPr>
          <p:cNvSpPr>
            <a:spLocks noGrp="1"/>
          </p:cNvSpPr>
          <p:nvPr>
            <p:ph type="title"/>
          </p:nvPr>
        </p:nvSpPr>
        <p:spPr/>
        <p:txBody>
          <a:bodyPr>
            <a:normAutofit fontScale="90000"/>
          </a:bodyPr>
          <a:lstStyle/>
          <a:p>
            <a:r>
              <a:rPr lang="en-US" dirty="0"/>
              <a:t>Why the right-hand-side fixation bias in study 2?</a:t>
            </a:r>
          </a:p>
        </p:txBody>
      </p:sp>
      <p:sp>
        <p:nvSpPr>
          <p:cNvPr id="3" name="Footer Placeholder 2">
            <a:extLst>
              <a:ext uri="{FF2B5EF4-FFF2-40B4-BE49-F238E27FC236}">
                <a16:creationId xmlns:a16="http://schemas.microsoft.com/office/drawing/2014/main" id="{58B9D7CE-C133-365F-9AC8-A35BCBBEF1AE}"/>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40041ABE-18AB-E920-1A66-F31FF2060E51}"/>
              </a:ext>
            </a:extLst>
          </p:cNvPr>
          <p:cNvSpPr>
            <a:spLocks noGrp="1"/>
          </p:cNvSpPr>
          <p:nvPr>
            <p:ph type="sldNum" sz="quarter" idx="12"/>
          </p:nvPr>
        </p:nvSpPr>
        <p:spPr/>
        <p:txBody>
          <a:bodyPr/>
          <a:lstStyle/>
          <a:p>
            <a:fld id="{1818619C-2D63-4ABC-BE3A-24A1B15F920A}" type="slidenum">
              <a:rPr lang="en-US" smtClean="0"/>
              <a:t>31</a:t>
            </a:fld>
            <a:endParaRPr lang="en-US"/>
          </a:p>
        </p:txBody>
      </p:sp>
      <p:pic>
        <p:nvPicPr>
          <p:cNvPr id="5" name="Picture 4">
            <a:extLst>
              <a:ext uri="{FF2B5EF4-FFF2-40B4-BE49-F238E27FC236}">
                <a16:creationId xmlns:a16="http://schemas.microsoft.com/office/drawing/2014/main" id="{EF165797-FBAA-4966-0B05-6F71B1977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10" y="2458558"/>
            <a:ext cx="3657600" cy="2438400"/>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1C838448-9471-C87C-5A2F-9C7677347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049" y="2483733"/>
            <a:ext cx="3657600" cy="2388049"/>
          </a:xfrm>
          <a:prstGeom prst="rect">
            <a:avLst/>
          </a:prstGeom>
        </p:spPr>
      </p:pic>
      <p:pic>
        <p:nvPicPr>
          <p:cNvPr id="8" name="Picture 7" descr="A graph of a line graph&#10;&#10;Description automatically generated with medium confidence">
            <a:extLst>
              <a:ext uri="{FF2B5EF4-FFF2-40B4-BE49-F238E27FC236}">
                <a16:creationId xmlns:a16="http://schemas.microsoft.com/office/drawing/2014/main" id="{3B526FCF-17CA-2736-3671-AC1EBBD61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829" y="2452416"/>
            <a:ext cx="3657600" cy="2450684"/>
          </a:xfrm>
          <a:prstGeom prst="rect">
            <a:avLst/>
          </a:prstGeom>
        </p:spPr>
      </p:pic>
      <p:sp>
        <p:nvSpPr>
          <p:cNvPr id="9" name="TextBox 8">
            <a:extLst>
              <a:ext uri="{FF2B5EF4-FFF2-40B4-BE49-F238E27FC236}">
                <a16:creationId xmlns:a16="http://schemas.microsoft.com/office/drawing/2014/main" id="{D8101CE2-3630-8A13-B810-E9A339E3BDE9}"/>
              </a:ext>
            </a:extLst>
          </p:cNvPr>
          <p:cNvSpPr txBox="1"/>
          <p:nvPr/>
        </p:nvSpPr>
        <p:spPr>
          <a:xfrm>
            <a:off x="9871113" y="2114401"/>
            <a:ext cx="962123" cy="369332"/>
          </a:xfrm>
          <a:prstGeom prst="rect">
            <a:avLst/>
          </a:prstGeom>
          <a:noFill/>
        </p:spPr>
        <p:txBody>
          <a:bodyPr wrap="none" rtlCol="0">
            <a:spAutoFit/>
          </a:bodyPr>
          <a:lstStyle/>
          <a:p>
            <a:r>
              <a:rPr lang="en-US" dirty="0"/>
              <a:t>Study 2</a:t>
            </a:r>
          </a:p>
        </p:txBody>
      </p:sp>
    </p:spTree>
    <p:extLst>
      <p:ext uri="{BB962C8B-B14F-4D97-AF65-F5344CB8AC3E}">
        <p14:creationId xmlns:p14="http://schemas.microsoft.com/office/powerpoint/2010/main" val="179027224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32</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Predicted Attentional Choice Bias Reversals </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1">
            <a:extLst>
              <a:ext uri="{FF2B5EF4-FFF2-40B4-BE49-F238E27FC236}">
                <a16:creationId xmlns:a16="http://schemas.microsoft.com/office/drawing/2014/main" id="{17F85DE4-B103-5C40-E886-37412F067F76}"/>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87052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33</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No Attentional Choice Bias Reversals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B4E6D6B-124C-508C-5833-300C8AEDA7D4}"/>
              </a:ext>
            </a:extLst>
          </p:cNvPr>
          <p:cNvSpPr/>
          <p:nvPr/>
        </p:nvSpPr>
        <p:spPr>
          <a:xfrm>
            <a:off x="6257581" y="1410159"/>
            <a:ext cx="5100809" cy="4505899"/>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BFAAB3F-9013-67D6-B0E9-EBD794345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63" y="2423211"/>
            <a:ext cx="4572000" cy="3048000"/>
          </a:xfrm>
          <a:prstGeom prst="rect">
            <a:avLst/>
          </a:prstGeom>
        </p:spPr>
      </p:pic>
      <p:sp>
        <p:nvSpPr>
          <p:cNvPr id="18" name="Footer Placeholder 1">
            <a:extLst>
              <a:ext uri="{FF2B5EF4-FFF2-40B4-BE49-F238E27FC236}">
                <a16:creationId xmlns:a16="http://schemas.microsoft.com/office/drawing/2014/main" id="{0C7407E3-6306-A7AF-CAC9-0CFCA520E906}"/>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85061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34</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No Attentional Choice Bias Reversals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CBFAAB3F-9013-67D6-B0E9-EBD794345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63" y="2423211"/>
            <a:ext cx="4572000" cy="3048000"/>
          </a:xfrm>
          <a:prstGeom prst="rect">
            <a:avLst/>
          </a:prstGeom>
        </p:spPr>
      </p:pic>
      <p:pic>
        <p:nvPicPr>
          <p:cNvPr id="20" name="Picture 19">
            <a:extLst>
              <a:ext uri="{FF2B5EF4-FFF2-40B4-BE49-F238E27FC236}">
                <a16:creationId xmlns:a16="http://schemas.microsoft.com/office/drawing/2014/main" id="{901FBB07-F151-B970-FF78-B780A5D2D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042" y="2423211"/>
            <a:ext cx="4572000" cy="3048000"/>
          </a:xfrm>
          <a:prstGeom prst="rect">
            <a:avLst/>
          </a:prstGeom>
        </p:spPr>
      </p:pic>
      <p:sp>
        <p:nvSpPr>
          <p:cNvPr id="17" name="Footer Placeholder 1">
            <a:extLst>
              <a:ext uri="{FF2B5EF4-FFF2-40B4-BE49-F238E27FC236}">
                <a16:creationId xmlns:a16="http://schemas.microsoft.com/office/drawing/2014/main" id="{65D07ACF-30CC-554F-DBC6-C0220C96483E}"/>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2040025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35</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No Attentional Choice Bias Reversals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CBFAAB3F-9013-67D6-B0E9-EBD794345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63" y="2423211"/>
            <a:ext cx="4572000" cy="3048000"/>
          </a:xfrm>
          <a:prstGeom prst="rect">
            <a:avLst/>
          </a:prstGeom>
        </p:spPr>
      </p:pic>
      <p:pic>
        <p:nvPicPr>
          <p:cNvPr id="20" name="Picture 19">
            <a:extLst>
              <a:ext uri="{FF2B5EF4-FFF2-40B4-BE49-F238E27FC236}">
                <a16:creationId xmlns:a16="http://schemas.microsoft.com/office/drawing/2014/main" id="{901FBB07-F151-B970-FF78-B780A5D2D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042" y="2423211"/>
            <a:ext cx="4572000" cy="3048000"/>
          </a:xfrm>
          <a:prstGeom prst="rect">
            <a:avLst/>
          </a:prstGeom>
        </p:spPr>
      </p:pic>
      <p:sp>
        <p:nvSpPr>
          <p:cNvPr id="17" name="Rectangle 16">
            <a:extLst>
              <a:ext uri="{FF2B5EF4-FFF2-40B4-BE49-F238E27FC236}">
                <a16:creationId xmlns:a16="http://schemas.microsoft.com/office/drawing/2014/main" id="{81FB68D4-3A96-D6D2-26FD-63A3D0FF0A7E}"/>
              </a:ext>
            </a:extLst>
          </p:cNvPr>
          <p:cNvSpPr/>
          <p:nvPr/>
        </p:nvSpPr>
        <p:spPr>
          <a:xfrm>
            <a:off x="242370" y="291150"/>
            <a:ext cx="11633812" cy="6165924"/>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8">
            <a:extLst>
              <a:ext uri="{FF2B5EF4-FFF2-40B4-BE49-F238E27FC236}">
                <a16:creationId xmlns:a16="http://schemas.microsoft.com/office/drawing/2014/main" id="{25199542-DAA4-5980-AE0D-08DB53D37DBF}"/>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Can we reconcile these results with the aDDM?</a:t>
            </a:r>
          </a:p>
        </p:txBody>
      </p:sp>
      <p:pic>
        <p:nvPicPr>
          <p:cNvPr id="22" name="Picture 2" descr="Block | Mario bros party, Super mario party, Super mario bros party">
            <a:extLst>
              <a:ext uri="{FF2B5EF4-FFF2-40B4-BE49-F238E27FC236}">
                <a16:creationId xmlns:a16="http://schemas.microsoft.com/office/drawing/2014/main" id="{B2E7A967-53BB-C139-ED5D-193437528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
        <p:nvSpPr>
          <p:cNvPr id="25" name="Footer Placeholder 1">
            <a:extLst>
              <a:ext uri="{FF2B5EF4-FFF2-40B4-BE49-F238E27FC236}">
                <a16:creationId xmlns:a16="http://schemas.microsoft.com/office/drawing/2014/main" id="{0D9BF7B3-FD4D-FB0B-1EB4-CCD50B085BC6}"/>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725953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81F560-BC6E-E088-51F7-804CB61F0031}"/>
                  </a:ext>
                </a:extLst>
              </p:cNvPr>
              <p:cNvSpPr>
                <a:spLocks noGrp="1"/>
              </p:cNvSpPr>
              <p:nvPr>
                <p:ph type="title"/>
              </p:nvPr>
            </p:nvSpPr>
            <p:spPr/>
            <p:txBody>
              <a:bodyPr/>
              <a:lstStyle/>
              <a:p>
                <a:r>
                  <a:rPr lang="en-US" dirty="0"/>
                  <a:t>Simulations show it is impossible with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∈(0,1)</m:t>
                    </m:r>
                  </m:oMath>
                </a14:m>
                <a:r>
                  <a:rPr lang="en-US" dirty="0"/>
                  <a:t>.</a:t>
                </a:r>
              </a:p>
            </p:txBody>
          </p:sp>
        </mc:Choice>
        <mc:Fallback xmlns="">
          <p:sp>
            <p:nvSpPr>
              <p:cNvPr id="2" name="Title 1">
                <a:extLst>
                  <a:ext uri="{FF2B5EF4-FFF2-40B4-BE49-F238E27FC236}">
                    <a16:creationId xmlns:a16="http://schemas.microsoft.com/office/drawing/2014/main" id="{3381F560-BC6E-E088-51F7-804CB61F0031}"/>
                  </a:ext>
                </a:extLst>
              </p:cNvPr>
              <p:cNvSpPr>
                <a:spLocks noGrp="1" noRot="1" noChangeAspect="1" noMove="1" noResize="1" noEditPoints="1" noAdjustHandles="1" noChangeArrowheads="1" noChangeShapeType="1" noTextEdit="1"/>
              </p:cNvSpPr>
              <p:nvPr>
                <p:ph type="title"/>
              </p:nvPr>
            </p:nvSpPr>
            <p:spPr>
              <a:blipFill>
                <a:blip r:embed="rId2"/>
                <a:stretch>
                  <a:fillRect l="-1732" t="-22642" r="-1732" b="-377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E7668CD-7840-AB98-EF81-22D377B6CC53}"/>
              </a:ext>
            </a:extLst>
          </p:cNvPr>
          <p:cNvSpPr>
            <a:spLocks noGrp="1"/>
          </p:cNvSpPr>
          <p:nvPr>
            <p:ph type="sldNum" sz="quarter" idx="12"/>
          </p:nvPr>
        </p:nvSpPr>
        <p:spPr/>
        <p:txBody>
          <a:bodyPr/>
          <a:lstStyle/>
          <a:p>
            <a:fld id="{1818619C-2D63-4ABC-BE3A-24A1B15F920A}" type="slidenum">
              <a:rPr lang="en-US" smtClean="0"/>
              <a:t>36</a:t>
            </a:fld>
            <a:endParaRPr lang="en-US"/>
          </a:p>
        </p:txBody>
      </p:sp>
      <p:pic>
        <p:nvPicPr>
          <p:cNvPr id="6" name="Picture 5" descr="A graph of different types of data&#10;&#10;Description automatically generated with medium confidence">
            <a:extLst>
              <a:ext uri="{FF2B5EF4-FFF2-40B4-BE49-F238E27FC236}">
                <a16:creationId xmlns:a16="http://schemas.microsoft.com/office/drawing/2014/main" id="{8F2D608C-2944-BFDB-18E2-ACDA340677FA}"/>
              </a:ext>
            </a:extLst>
          </p:cNvPr>
          <p:cNvPicPr>
            <a:picLocks noChangeAspect="1"/>
          </p:cNvPicPr>
          <p:nvPr/>
        </p:nvPicPr>
        <p:blipFill rotWithShape="1">
          <a:blip r:embed="rId3">
            <a:extLst>
              <a:ext uri="{28A0092B-C50C-407E-A947-70E740481C1C}">
                <a14:useLocalDpi xmlns:a14="http://schemas.microsoft.com/office/drawing/2010/main" val="0"/>
              </a:ext>
            </a:extLst>
          </a:blip>
          <a:srcRect r="31813" b="49036"/>
          <a:stretch/>
        </p:blipFill>
        <p:spPr>
          <a:xfrm>
            <a:off x="2427383" y="2281502"/>
            <a:ext cx="7337234" cy="2294996"/>
          </a:xfrm>
          <a:prstGeom prst="rect">
            <a:avLst/>
          </a:prstGeom>
        </p:spPr>
      </p:pic>
      <p:sp>
        <p:nvSpPr>
          <p:cNvPr id="9" name="TextBox 8">
            <a:extLst>
              <a:ext uri="{FF2B5EF4-FFF2-40B4-BE49-F238E27FC236}">
                <a16:creationId xmlns:a16="http://schemas.microsoft.com/office/drawing/2014/main" id="{2E0BD3D7-163F-89AD-0C7B-41E71C0AE5DC}"/>
              </a:ext>
            </a:extLst>
          </p:cNvPr>
          <p:cNvSpPr txBox="1"/>
          <p:nvPr/>
        </p:nvSpPr>
        <p:spPr>
          <a:xfrm rot="16200000">
            <a:off x="1447179" y="3041657"/>
            <a:ext cx="1560299" cy="400110"/>
          </a:xfrm>
          <a:prstGeom prst="rect">
            <a:avLst/>
          </a:prstGeom>
          <a:noFill/>
        </p:spPr>
        <p:txBody>
          <a:bodyPr wrap="none" rtlCol="0">
            <a:spAutoFit/>
          </a:bodyPr>
          <a:lstStyle/>
          <a:p>
            <a:r>
              <a:rPr lang="en-US" sz="2000" b="1" dirty="0"/>
              <a:t>Simulations</a:t>
            </a:r>
          </a:p>
        </p:txBody>
      </p:sp>
      <p:sp>
        <p:nvSpPr>
          <p:cNvPr id="5" name="Footer Placeholder 1">
            <a:extLst>
              <a:ext uri="{FF2B5EF4-FFF2-40B4-BE49-F238E27FC236}">
                <a16:creationId xmlns:a16="http://schemas.microsoft.com/office/drawing/2014/main" id="{47400740-F534-24DD-F8D4-778EBF691DB9}"/>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5610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1F560-BC6E-E088-51F7-804CB61F0031}"/>
              </a:ext>
            </a:extLst>
          </p:cNvPr>
          <p:cNvSpPr>
            <a:spLocks noGrp="1"/>
          </p:cNvSpPr>
          <p:nvPr>
            <p:ph type="title"/>
          </p:nvPr>
        </p:nvSpPr>
        <p:spPr>
          <a:xfrm>
            <a:off x="0" y="509942"/>
            <a:ext cx="12192000" cy="652792"/>
          </a:xfrm>
        </p:spPr>
        <p:txBody>
          <a:bodyPr>
            <a:noAutofit/>
          </a:bodyPr>
          <a:lstStyle/>
          <a:p>
            <a:pPr algn="l"/>
            <a:r>
              <a:rPr lang="en-US" sz="3600" dirty="0"/>
              <a:t>Simulations show there are two variations of the aDDM that can explain our data.</a:t>
            </a:r>
          </a:p>
        </p:txBody>
      </p:sp>
      <p:sp>
        <p:nvSpPr>
          <p:cNvPr id="4" name="Slide Number Placeholder 3">
            <a:extLst>
              <a:ext uri="{FF2B5EF4-FFF2-40B4-BE49-F238E27FC236}">
                <a16:creationId xmlns:a16="http://schemas.microsoft.com/office/drawing/2014/main" id="{EE7668CD-7840-AB98-EF81-22D377B6CC53}"/>
              </a:ext>
            </a:extLst>
          </p:cNvPr>
          <p:cNvSpPr>
            <a:spLocks noGrp="1"/>
          </p:cNvSpPr>
          <p:nvPr>
            <p:ph type="sldNum" sz="quarter" idx="12"/>
          </p:nvPr>
        </p:nvSpPr>
        <p:spPr/>
        <p:txBody>
          <a:bodyPr/>
          <a:lstStyle/>
          <a:p>
            <a:fld id="{1818619C-2D63-4ABC-BE3A-24A1B15F920A}" type="slidenum">
              <a:rPr lang="en-US" smtClean="0"/>
              <a:t>37</a:t>
            </a:fld>
            <a:endParaRPr lang="en-US"/>
          </a:p>
        </p:txBody>
      </p:sp>
      <p:grpSp>
        <p:nvGrpSpPr>
          <p:cNvPr id="10" name="Group 9">
            <a:extLst>
              <a:ext uri="{FF2B5EF4-FFF2-40B4-BE49-F238E27FC236}">
                <a16:creationId xmlns:a16="http://schemas.microsoft.com/office/drawing/2014/main" id="{EC66C07A-91B4-7494-F49C-44AF8DF282C6}"/>
              </a:ext>
            </a:extLst>
          </p:cNvPr>
          <p:cNvGrpSpPr/>
          <p:nvPr/>
        </p:nvGrpSpPr>
        <p:grpSpPr>
          <a:xfrm>
            <a:off x="2346593" y="1425741"/>
            <a:ext cx="8679955" cy="4504033"/>
            <a:chOff x="2346593" y="1425741"/>
            <a:chExt cx="8679955" cy="4504033"/>
          </a:xfrm>
        </p:grpSpPr>
        <p:pic>
          <p:nvPicPr>
            <p:cNvPr id="8" name="Picture 7" descr="A graph of different types of graphs&#10;&#10;Description automatically generated with medium confidence">
              <a:extLst>
                <a:ext uri="{FF2B5EF4-FFF2-40B4-BE49-F238E27FC236}">
                  <a16:creationId xmlns:a16="http://schemas.microsoft.com/office/drawing/2014/main" id="{58AABE52-148F-CD37-2322-CE03ED8DE4AB}"/>
                </a:ext>
              </a:extLst>
            </p:cNvPr>
            <p:cNvPicPr>
              <a:picLocks noChangeAspect="1"/>
            </p:cNvPicPr>
            <p:nvPr/>
          </p:nvPicPr>
          <p:blipFill rotWithShape="1">
            <a:blip r:embed="rId2">
              <a:extLst>
                <a:ext uri="{28A0092B-C50C-407E-A947-70E740481C1C}">
                  <a14:useLocalDpi xmlns:a14="http://schemas.microsoft.com/office/drawing/2010/main" val="0"/>
                </a:ext>
              </a:extLst>
            </a:blip>
            <a:srcRect r="31324"/>
            <a:stretch/>
          </p:blipFill>
          <p:spPr>
            <a:xfrm>
              <a:off x="3635342" y="1425741"/>
              <a:ext cx="7391206" cy="4504033"/>
            </a:xfrm>
            <a:prstGeom prst="rect">
              <a:avLst/>
            </a:prstGeom>
          </p:spPr>
        </p:pic>
        <p:sp>
          <p:nvSpPr>
            <p:cNvPr id="5" name="Rectangle 4">
              <a:extLst>
                <a:ext uri="{FF2B5EF4-FFF2-40B4-BE49-F238E27FC236}">
                  <a16:creationId xmlns:a16="http://schemas.microsoft.com/office/drawing/2014/main" id="{B8AC5130-715F-38F3-9ECA-47AEF3C228C0}"/>
                </a:ext>
              </a:extLst>
            </p:cNvPr>
            <p:cNvSpPr/>
            <p:nvPr/>
          </p:nvSpPr>
          <p:spPr>
            <a:xfrm>
              <a:off x="2346593" y="1686458"/>
              <a:ext cx="1796223" cy="33931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0D49A618-CA35-E8CD-6F83-8BBC108977F2}"/>
              </a:ext>
            </a:extLst>
          </p:cNvPr>
          <p:cNvSpPr txBox="1"/>
          <p:nvPr/>
        </p:nvSpPr>
        <p:spPr>
          <a:xfrm>
            <a:off x="550843" y="2159307"/>
            <a:ext cx="3400290" cy="400110"/>
          </a:xfrm>
          <a:prstGeom prst="rect">
            <a:avLst/>
          </a:prstGeom>
          <a:noFill/>
        </p:spPr>
        <p:txBody>
          <a:bodyPr wrap="none" rtlCol="0">
            <a:spAutoFit/>
          </a:bodyPr>
          <a:lstStyle/>
          <a:p>
            <a:r>
              <a:rPr lang="en-US" sz="2000" dirty="0"/>
              <a:t>Additive Model of Attention</a:t>
            </a:r>
          </a:p>
        </p:txBody>
      </p:sp>
      <p:sp>
        <p:nvSpPr>
          <p:cNvPr id="7" name="TextBox 6">
            <a:extLst>
              <a:ext uri="{FF2B5EF4-FFF2-40B4-BE49-F238E27FC236}">
                <a16:creationId xmlns:a16="http://schemas.microsoft.com/office/drawing/2014/main" id="{1F318126-5F9A-A9B0-66F5-547AC60DE2EB}"/>
              </a:ext>
            </a:extLst>
          </p:cNvPr>
          <p:cNvSpPr txBox="1"/>
          <p:nvPr/>
        </p:nvSpPr>
        <p:spPr>
          <a:xfrm>
            <a:off x="550843" y="4172203"/>
            <a:ext cx="3400290" cy="707886"/>
          </a:xfrm>
          <a:prstGeom prst="rect">
            <a:avLst/>
          </a:prstGeom>
          <a:noFill/>
        </p:spPr>
        <p:txBody>
          <a:bodyPr wrap="square" rtlCol="0">
            <a:spAutoFit/>
          </a:bodyPr>
          <a:lstStyle/>
          <a:p>
            <a:r>
              <a:rPr lang="en-US" sz="2000" dirty="0"/>
              <a:t>aDDM with Reference-Dependent Value Signals</a:t>
            </a:r>
          </a:p>
        </p:txBody>
      </p:sp>
      <p:sp>
        <p:nvSpPr>
          <p:cNvPr id="9" name="Footer Placeholder 1">
            <a:extLst>
              <a:ext uri="{FF2B5EF4-FFF2-40B4-BE49-F238E27FC236}">
                <a16:creationId xmlns:a16="http://schemas.microsoft.com/office/drawing/2014/main" id="{05CAC451-67BA-9C66-8553-C1AAB5936144}"/>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322741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07CA-2528-F5A0-70FC-56584F10B03A}"/>
              </a:ext>
            </a:extLst>
          </p:cNvPr>
          <p:cNvSpPr>
            <a:spLocks noGrp="1"/>
          </p:cNvSpPr>
          <p:nvPr>
            <p:ph type="title"/>
          </p:nvPr>
        </p:nvSpPr>
        <p:spPr/>
        <p:txBody>
          <a:bodyPr/>
          <a:lstStyle/>
          <a:p>
            <a:r>
              <a:rPr lang="en-US" dirty="0"/>
              <a:t>Why these two models?</a:t>
            </a:r>
          </a:p>
        </p:txBody>
      </p:sp>
      <p:sp>
        <p:nvSpPr>
          <p:cNvPr id="3" name="Content Placeholder 2">
            <a:extLst>
              <a:ext uri="{FF2B5EF4-FFF2-40B4-BE49-F238E27FC236}">
                <a16:creationId xmlns:a16="http://schemas.microsoft.com/office/drawing/2014/main" id="{B32F3861-B3A2-250F-DE8E-77FCF29CCE4A}"/>
              </a:ext>
            </a:extLst>
          </p:cNvPr>
          <p:cNvSpPr>
            <a:spLocks noGrp="1"/>
          </p:cNvSpPr>
          <p:nvPr>
            <p:ph idx="1"/>
          </p:nvPr>
        </p:nvSpPr>
        <p:spPr/>
        <p:txBody>
          <a:bodyPr/>
          <a:lstStyle/>
          <a:p>
            <a:r>
              <a:rPr lang="en-US" dirty="0"/>
              <a:t>Additive Model of Attention</a:t>
            </a:r>
          </a:p>
          <a:p>
            <a:pPr marL="457200" indent="-457200">
              <a:buFont typeface="Arial" panose="020B0604020202020204" pitchFamily="34" charset="0"/>
              <a:buChar char="•"/>
            </a:pPr>
            <a:r>
              <a:rPr lang="en-US" dirty="0"/>
              <a:t>There is a debate between value-dependent and value-independent attentional effects in the literature [Cavanaugh et al. (2014, J Exp Psych Gen)].</a:t>
            </a:r>
          </a:p>
          <a:p>
            <a:pPr marL="457200" indent="-457200">
              <a:buFont typeface="Arial" panose="020B0604020202020204" pitchFamily="34" charset="0"/>
              <a:buChar char="•"/>
            </a:pPr>
            <a:r>
              <a:rPr lang="en-US" dirty="0"/>
              <a:t>Smith and Krajbich (2019, Psych Sci) showed that it fails to capture some relationships between RT and OV, but we showed that it is capable of explaining our observed attentional biases.</a:t>
            </a:r>
          </a:p>
        </p:txBody>
      </p:sp>
      <p:sp>
        <p:nvSpPr>
          <p:cNvPr id="5" name="Slide Number Placeholder 4">
            <a:extLst>
              <a:ext uri="{FF2B5EF4-FFF2-40B4-BE49-F238E27FC236}">
                <a16:creationId xmlns:a16="http://schemas.microsoft.com/office/drawing/2014/main" id="{C51EA429-1ECA-FE16-881D-BFFB02288B28}"/>
              </a:ext>
            </a:extLst>
          </p:cNvPr>
          <p:cNvSpPr>
            <a:spLocks noGrp="1"/>
          </p:cNvSpPr>
          <p:nvPr>
            <p:ph type="sldNum" sz="quarter" idx="12"/>
          </p:nvPr>
        </p:nvSpPr>
        <p:spPr/>
        <p:txBody>
          <a:bodyPr/>
          <a:lstStyle/>
          <a:p>
            <a:fld id="{1818619C-2D63-4ABC-BE3A-24A1B15F920A}" type="slidenum">
              <a:rPr lang="en-US" smtClean="0"/>
              <a:t>38</a:t>
            </a:fld>
            <a:endParaRPr lang="en-US" dirty="0"/>
          </a:p>
        </p:txBody>
      </p:sp>
      <p:sp>
        <p:nvSpPr>
          <p:cNvPr id="6" name="Footer Placeholder 1">
            <a:extLst>
              <a:ext uri="{FF2B5EF4-FFF2-40B4-BE49-F238E27FC236}">
                <a16:creationId xmlns:a16="http://schemas.microsoft.com/office/drawing/2014/main" id="{5730967C-AFA4-1083-9C96-B312A50C95DD}"/>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972366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07CA-2528-F5A0-70FC-56584F10B03A}"/>
              </a:ext>
            </a:extLst>
          </p:cNvPr>
          <p:cNvSpPr>
            <a:spLocks noGrp="1"/>
          </p:cNvSpPr>
          <p:nvPr>
            <p:ph type="title"/>
          </p:nvPr>
        </p:nvSpPr>
        <p:spPr/>
        <p:txBody>
          <a:bodyPr/>
          <a:lstStyle/>
          <a:p>
            <a:r>
              <a:rPr lang="en-US" dirty="0"/>
              <a:t>Why these two models?</a:t>
            </a:r>
          </a:p>
        </p:txBody>
      </p:sp>
      <p:sp>
        <p:nvSpPr>
          <p:cNvPr id="3" name="Content Placeholder 2">
            <a:extLst>
              <a:ext uri="{FF2B5EF4-FFF2-40B4-BE49-F238E27FC236}">
                <a16:creationId xmlns:a16="http://schemas.microsoft.com/office/drawing/2014/main" id="{B32F3861-B3A2-250F-DE8E-77FCF29CCE4A}"/>
              </a:ext>
            </a:extLst>
          </p:cNvPr>
          <p:cNvSpPr>
            <a:spLocks noGrp="1"/>
          </p:cNvSpPr>
          <p:nvPr>
            <p:ph idx="1"/>
          </p:nvPr>
        </p:nvSpPr>
        <p:spPr/>
        <p:txBody>
          <a:bodyPr/>
          <a:lstStyle/>
          <a:p>
            <a:r>
              <a:rPr lang="en-US" dirty="0"/>
              <a:t>aDDM with Reference-Dependent Value Signals</a:t>
            </a:r>
          </a:p>
          <a:p>
            <a:pPr marL="457200" indent="-457200">
              <a:buFont typeface="Arial" panose="020B0604020202020204" pitchFamily="34" charset="0"/>
              <a:buChar char="•"/>
            </a:pPr>
            <a:r>
              <a:rPr lang="en-US" dirty="0"/>
              <a:t>Normalization of value signals</a:t>
            </a:r>
          </a:p>
          <a:p>
            <a:pPr marL="1143000" lvl="1" indent="-457200"/>
            <a:r>
              <a:rPr lang="en-US" dirty="0" err="1"/>
              <a:t>Padoa-Schioppa</a:t>
            </a:r>
            <a:r>
              <a:rPr lang="en-US" dirty="0"/>
              <a:t> (2009) Range normalization</a:t>
            </a:r>
          </a:p>
          <a:p>
            <a:pPr marL="1143000" lvl="1" indent="-457200"/>
            <a:r>
              <a:rPr lang="en-US" dirty="0" err="1"/>
              <a:t>Frydman</a:t>
            </a:r>
            <a:r>
              <a:rPr lang="en-US" dirty="0"/>
              <a:t> and </a:t>
            </a:r>
            <a:r>
              <a:rPr lang="en-US" dirty="0" err="1"/>
              <a:t>Jin</a:t>
            </a:r>
            <a:r>
              <a:rPr lang="en-US" dirty="0"/>
              <a:t> (2022) Normalization can occur within limited trials</a:t>
            </a:r>
          </a:p>
          <a:p>
            <a:pPr marL="1143000" lvl="1" indent="-457200"/>
            <a:r>
              <a:rPr lang="en-US" dirty="0"/>
              <a:t>Rangel and </a:t>
            </a:r>
            <a:r>
              <a:rPr lang="en-US" dirty="0" err="1"/>
              <a:t>Clithero</a:t>
            </a:r>
            <a:r>
              <a:rPr lang="en-US" dirty="0"/>
              <a:t> (2012) Review of normalization</a:t>
            </a:r>
          </a:p>
          <a:p>
            <a:pPr marL="457200" indent="-457200">
              <a:buFont typeface="Arial" panose="020B0604020202020204" pitchFamily="34" charset="0"/>
              <a:buChar char="•"/>
            </a:pPr>
            <a:r>
              <a:rPr lang="en-US" dirty="0"/>
              <a:t>Other good papers mentioned in </a:t>
            </a:r>
            <a:r>
              <a:rPr lang="en-US" dirty="0" err="1"/>
              <a:t>Frydman</a:t>
            </a:r>
            <a:r>
              <a:rPr lang="en-US" dirty="0"/>
              <a:t> and </a:t>
            </a:r>
            <a:r>
              <a:rPr lang="en-US" dirty="0" err="1"/>
              <a:t>Jin</a:t>
            </a:r>
            <a:endParaRPr lang="en-US" dirty="0"/>
          </a:p>
          <a:p>
            <a:pPr marL="1143000" lvl="1" indent="-457200"/>
            <a:r>
              <a:rPr lang="en-US" dirty="0"/>
              <a:t>Tobler, </a:t>
            </a:r>
            <a:r>
              <a:rPr lang="en-US" dirty="0" err="1"/>
              <a:t>Fiorillo</a:t>
            </a:r>
            <a:r>
              <a:rPr lang="en-US" dirty="0"/>
              <a:t>, and Schultz (2005), Carandini and </a:t>
            </a:r>
            <a:r>
              <a:rPr lang="en-US" dirty="0" err="1"/>
              <a:t>Heeger</a:t>
            </a:r>
            <a:r>
              <a:rPr lang="en-US" dirty="0"/>
              <a:t> (2012), </a:t>
            </a:r>
          </a:p>
          <a:p>
            <a:pPr marL="1143000" lvl="1" indent="-457200"/>
            <a:r>
              <a:rPr lang="en-US" dirty="0" err="1"/>
              <a:t>Div</a:t>
            </a:r>
            <a:r>
              <a:rPr lang="en-US" dirty="0"/>
              <a:t> norm stuff: Louie and </a:t>
            </a:r>
            <a:r>
              <a:rPr lang="en-US" dirty="0" err="1"/>
              <a:t>Glimcher</a:t>
            </a:r>
            <a:r>
              <a:rPr lang="en-US" dirty="0"/>
              <a:t> (2012), </a:t>
            </a:r>
            <a:r>
              <a:rPr lang="en-US" dirty="0" err="1"/>
              <a:t>Khaw</a:t>
            </a:r>
            <a:r>
              <a:rPr lang="en-US" dirty="0"/>
              <a:t>, </a:t>
            </a:r>
            <a:r>
              <a:rPr lang="en-US" dirty="0" err="1"/>
              <a:t>Glimcher</a:t>
            </a:r>
            <a:r>
              <a:rPr lang="en-US" dirty="0"/>
              <a:t>, Louie (2017), Ryan has some papers on this too</a:t>
            </a:r>
          </a:p>
          <a:p>
            <a:pPr marL="1143000" lvl="1" indent="-457200"/>
            <a:r>
              <a:rPr lang="en-US" dirty="0" err="1"/>
              <a:t>Soltani</a:t>
            </a:r>
            <a:r>
              <a:rPr lang="en-US" dirty="0"/>
              <a:t>, De Martino, Camerer (2012) -&gt; reminds me of Heng, Woodford, </a:t>
            </a:r>
            <a:r>
              <a:rPr lang="en-US" dirty="0" err="1"/>
              <a:t>Polania</a:t>
            </a:r>
            <a:r>
              <a:rPr lang="en-US" dirty="0"/>
              <a:t> (2023)</a:t>
            </a:r>
          </a:p>
        </p:txBody>
      </p:sp>
      <p:sp>
        <p:nvSpPr>
          <p:cNvPr id="5" name="Slide Number Placeholder 4">
            <a:extLst>
              <a:ext uri="{FF2B5EF4-FFF2-40B4-BE49-F238E27FC236}">
                <a16:creationId xmlns:a16="http://schemas.microsoft.com/office/drawing/2014/main" id="{C51EA429-1ECA-FE16-881D-BFFB02288B28}"/>
              </a:ext>
            </a:extLst>
          </p:cNvPr>
          <p:cNvSpPr>
            <a:spLocks noGrp="1"/>
          </p:cNvSpPr>
          <p:nvPr>
            <p:ph type="sldNum" sz="quarter" idx="12"/>
          </p:nvPr>
        </p:nvSpPr>
        <p:spPr/>
        <p:txBody>
          <a:bodyPr/>
          <a:lstStyle/>
          <a:p>
            <a:fld id="{1818619C-2D63-4ABC-BE3A-24A1B15F920A}" type="slidenum">
              <a:rPr lang="en-US" smtClean="0"/>
              <a:t>39</a:t>
            </a:fld>
            <a:endParaRPr lang="en-US" dirty="0"/>
          </a:p>
        </p:txBody>
      </p:sp>
      <p:sp>
        <p:nvSpPr>
          <p:cNvPr id="6" name="Footer Placeholder 1">
            <a:extLst>
              <a:ext uri="{FF2B5EF4-FFF2-40B4-BE49-F238E27FC236}">
                <a16:creationId xmlns:a16="http://schemas.microsoft.com/office/drawing/2014/main" id="{81134DFD-0AF3-0168-F92F-1E8AF9034DE2}"/>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2666804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9DE924-D4DD-1ED2-47C1-E0C9600761A3}"/>
              </a:ext>
            </a:extLst>
          </p:cNvPr>
          <p:cNvPicPr>
            <a:picLocks noChangeAspect="1"/>
          </p:cNvPicPr>
          <p:nvPr/>
        </p:nvPicPr>
        <p:blipFill>
          <a:blip r:embed="rId3"/>
          <a:stretch>
            <a:fillRect/>
          </a:stretch>
        </p:blipFill>
        <p:spPr>
          <a:xfrm>
            <a:off x="6905299" y="1141392"/>
            <a:ext cx="3452548" cy="3225407"/>
          </a:xfrm>
          <a:prstGeom prst="rect">
            <a:avLst/>
          </a:prstGeom>
        </p:spPr>
      </p:pic>
      <p:sp>
        <p:nvSpPr>
          <p:cNvPr id="11" name="TextBox 10">
            <a:extLst>
              <a:ext uri="{FF2B5EF4-FFF2-40B4-BE49-F238E27FC236}">
                <a16:creationId xmlns:a16="http://schemas.microsoft.com/office/drawing/2014/main" id="{0326D1CD-E816-CCE8-FE19-C3BDC6049288}"/>
              </a:ext>
            </a:extLst>
          </p:cNvPr>
          <p:cNvSpPr txBox="1"/>
          <p:nvPr/>
        </p:nvSpPr>
        <p:spPr>
          <a:xfrm>
            <a:off x="7819125" y="4878270"/>
            <a:ext cx="1958934" cy="400110"/>
          </a:xfrm>
          <a:prstGeom prst="rect">
            <a:avLst/>
          </a:prstGeom>
          <a:noFill/>
        </p:spPr>
        <p:txBody>
          <a:bodyPr wrap="none" rtlCol="0">
            <a:spAutoFit/>
          </a:bodyPr>
          <a:lstStyle/>
          <a:p>
            <a:r>
              <a:rPr lang="en-US" sz="2000" dirty="0">
                <a:solidFill>
                  <a:schemeClr val="accent1"/>
                </a:solidFill>
              </a:rPr>
              <a:t>Last Fixation Bias</a:t>
            </a:r>
          </a:p>
        </p:txBody>
      </p:sp>
      <p:pic>
        <p:nvPicPr>
          <p:cNvPr id="5" name="Picture 4">
            <a:extLst>
              <a:ext uri="{FF2B5EF4-FFF2-40B4-BE49-F238E27FC236}">
                <a16:creationId xmlns:a16="http://schemas.microsoft.com/office/drawing/2014/main" id="{72A49EF0-2C03-E304-6F7D-FBE950B5E172}"/>
              </a:ext>
            </a:extLst>
          </p:cNvPr>
          <p:cNvPicPr>
            <a:picLocks noChangeAspect="1"/>
          </p:cNvPicPr>
          <p:nvPr/>
        </p:nvPicPr>
        <p:blipFill>
          <a:blip r:embed="rId4"/>
          <a:stretch>
            <a:fillRect/>
          </a:stretch>
        </p:blipFill>
        <p:spPr>
          <a:xfrm>
            <a:off x="2084040" y="1188331"/>
            <a:ext cx="3297440" cy="3131531"/>
          </a:xfrm>
          <a:prstGeom prst="rect">
            <a:avLst/>
          </a:prstGeom>
        </p:spPr>
      </p:pic>
      <p:sp>
        <p:nvSpPr>
          <p:cNvPr id="14" name="TextBox 13">
            <a:extLst>
              <a:ext uri="{FF2B5EF4-FFF2-40B4-BE49-F238E27FC236}">
                <a16:creationId xmlns:a16="http://schemas.microsoft.com/office/drawing/2014/main" id="{84B96828-0DB0-EBAB-78D2-B9A97883D8F5}"/>
              </a:ext>
            </a:extLst>
          </p:cNvPr>
          <p:cNvSpPr txBox="1"/>
          <p:nvPr/>
        </p:nvSpPr>
        <p:spPr>
          <a:xfrm>
            <a:off x="2737937" y="4845913"/>
            <a:ext cx="1989647" cy="400110"/>
          </a:xfrm>
          <a:prstGeom prst="rect">
            <a:avLst/>
          </a:prstGeom>
          <a:noFill/>
        </p:spPr>
        <p:txBody>
          <a:bodyPr wrap="none" rtlCol="0">
            <a:spAutoFit/>
          </a:bodyPr>
          <a:lstStyle/>
          <a:p>
            <a:r>
              <a:rPr lang="en-US" sz="2000" dirty="0">
                <a:solidFill>
                  <a:schemeClr val="accent1"/>
                </a:solidFill>
              </a:rPr>
              <a:t>Net Fixation Bias</a:t>
            </a:r>
          </a:p>
        </p:txBody>
      </p:sp>
      <p:sp>
        <p:nvSpPr>
          <p:cNvPr id="3" name="Slide Number Placeholder 2">
            <a:extLst>
              <a:ext uri="{FF2B5EF4-FFF2-40B4-BE49-F238E27FC236}">
                <a16:creationId xmlns:a16="http://schemas.microsoft.com/office/drawing/2014/main" id="{40EA8C12-7540-C6AD-A4C8-E2DA45B4A539}"/>
              </a:ext>
            </a:extLst>
          </p:cNvPr>
          <p:cNvSpPr>
            <a:spLocks noGrp="1"/>
          </p:cNvSpPr>
          <p:nvPr>
            <p:ph type="sldNum" sz="quarter" idx="12"/>
          </p:nvPr>
        </p:nvSpPr>
        <p:spPr/>
        <p:txBody>
          <a:bodyPr/>
          <a:lstStyle/>
          <a:p>
            <a:fld id="{1818619C-2D63-4ABC-BE3A-24A1B15F920A}" type="slidenum">
              <a:rPr lang="en-US" smtClean="0"/>
              <a:t>4</a:t>
            </a:fld>
            <a:endParaRPr lang="en-US"/>
          </a:p>
        </p:txBody>
      </p:sp>
      <p:sp>
        <p:nvSpPr>
          <p:cNvPr id="8" name="TextBox 7">
            <a:extLst>
              <a:ext uri="{FF2B5EF4-FFF2-40B4-BE49-F238E27FC236}">
                <a16:creationId xmlns:a16="http://schemas.microsoft.com/office/drawing/2014/main" id="{FF4B482B-14DB-35EE-B143-6AAF2A696D4B}"/>
              </a:ext>
            </a:extLst>
          </p:cNvPr>
          <p:cNvSpPr txBox="1"/>
          <p:nvPr/>
        </p:nvSpPr>
        <p:spPr>
          <a:xfrm>
            <a:off x="9138729" y="6215876"/>
            <a:ext cx="3053271" cy="276999"/>
          </a:xfrm>
          <a:prstGeom prst="rect">
            <a:avLst/>
          </a:prstGeom>
          <a:noFill/>
        </p:spPr>
        <p:txBody>
          <a:bodyPr wrap="square" rtlCol="0">
            <a:spAutoFit/>
          </a:bodyPr>
          <a:lstStyle/>
          <a:p>
            <a:pPr algn="r"/>
            <a:r>
              <a:rPr lang="en-US" sz="1200" dirty="0"/>
              <a:t>Smith, Krajbich (2018, J Exp Psychol Gen)</a:t>
            </a:r>
          </a:p>
        </p:txBody>
      </p:sp>
      <p:cxnSp>
        <p:nvCxnSpPr>
          <p:cNvPr id="9" name="Straight Connector 8">
            <a:extLst>
              <a:ext uri="{FF2B5EF4-FFF2-40B4-BE49-F238E27FC236}">
                <a16:creationId xmlns:a16="http://schemas.microsoft.com/office/drawing/2014/main" id="{5C01D7FC-F182-C2DA-B70A-D3E6FFE49D64}"/>
              </a:ext>
            </a:extLst>
          </p:cNvPr>
          <p:cNvCxnSpPr/>
          <p:nvPr/>
        </p:nvCxnSpPr>
        <p:spPr>
          <a:xfrm>
            <a:off x="2479430" y="2558562"/>
            <a:ext cx="270803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293CA1E-F809-CD5E-F682-AC1A3B7DBB0F}"/>
              </a:ext>
            </a:extLst>
          </p:cNvPr>
          <p:cNvSpPr/>
          <p:nvPr/>
        </p:nvSpPr>
        <p:spPr>
          <a:xfrm>
            <a:off x="7438292" y="1406769"/>
            <a:ext cx="2699239" cy="2233246"/>
          </a:xfrm>
          <a:custGeom>
            <a:avLst/>
            <a:gdLst>
              <a:gd name="connsiteX0" fmla="*/ 0 w 2699239"/>
              <a:gd name="connsiteY0" fmla="*/ 2233246 h 2233246"/>
              <a:gd name="connsiteX1" fmla="*/ 940777 w 2699239"/>
              <a:gd name="connsiteY1" fmla="*/ 1969477 h 2233246"/>
              <a:gd name="connsiteX2" fmla="*/ 1362808 w 2699239"/>
              <a:gd name="connsiteY2" fmla="*/ 1090246 h 2233246"/>
              <a:gd name="connsiteX3" fmla="*/ 1855177 w 2699239"/>
              <a:gd name="connsiteY3" fmla="*/ 281354 h 2233246"/>
              <a:gd name="connsiteX4" fmla="*/ 2699239 w 2699239"/>
              <a:gd name="connsiteY4" fmla="*/ 0 h 2233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239" h="2233246">
                <a:moveTo>
                  <a:pt x="0" y="2233246"/>
                </a:moveTo>
                <a:cubicBezTo>
                  <a:pt x="356821" y="2196611"/>
                  <a:pt x="713642" y="2159977"/>
                  <a:pt x="940777" y="1969477"/>
                </a:cubicBezTo>
                <a:cubicBezTo>
                  <a:pt x="1167912" y="1778977"/>
                  <a:pt x="1210408" y="1371600"/>
                  <a:pt x="1362808" y="1090246"/>
                </a:cubicBezTo>
                <a:cubicBezTo>
                  <a:pt x="1515208" y="808892"/>
                  <a:pt x="1632439" y="463062"/>
                  <a:pt x="1855177" y="281354"/>
                </a:cubicBezTo>
                <a:cubicBezTo>
                  <a:pt x="2077916" y="99646"/>
                  <a:pt x="2388577" y="49823"/>
                  <a:pt x="2699239"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1">
            <a:extLst>
              <a:ext uri="{FF2B5EF4-FFF2-40B4-BE49-F238E27FC236}">
                <a16:creationId xmlns:a16="http://schemas.microsoft.com/office/drawing/2014/main" id="{0C562C1C-C87F-BCE6-EBB3-AC67C3801D44}"/>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
        <p:nvSpPr>
          <p:cNvPr id="10" name="Footer Placeholder 3">
            <a:extLst>
              <a:ext uri="{FF2B5EF4-FFF2-40B4-BE49-F238E27FC236}">
                <a16:creationId xmlns:a16="http://schemas.microsoft.com/office/drawing/2014/main" id="{7D49FB97-A78D-C047-CC46-9E70E4B9E25D}"/>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Brenden Eum</a:t>
            </a:r>
          </a:p>
        </p:txBody>
      </p:sp>
    </p:spTree>
    <p:extLst>
      <p:ext uri="{BB962C8B-B14F-4D97-AF65-F5344CB8AC3E}">
        <p14:creationId xmlns:p14="http://schemas.microsoft.com/office/powerpoint/2010/main" val="3139591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E6B-5922-A24D-CF3B-9617C3522ADA}"/>
              </a:ext>
            </a:extLst>
          </p:cNvPr>
          <p:cNvSpPr>
            <a:spLocks noGrp="1"/>
          </p:cNvSpPr>
          <p:nvPr>
            <p:ph type="title"/>
          </p:nvPr>
        </p:nvSpPr>
        <p:spPr/>
        <p:txBody>
          <a:bodyPr/>
          <a:lstStyle/>
          <a:p>
            <a:r>
              <a:rPr lang="en-US" dirty="0"/>
              <a:t>Additive Model of Attention (</a:t>
            </a:r>
            <a:r>
              <a:rPr lang="en-US" dirty="0" err="1"/>
              <a:t>AddDDM</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C54EE-95E9-7647-7F52-7972699BBCB3}"/>
                  </a:ext>
                </a:extLst>
              </p:cNvPr>
              <p:cNvSpPr>
                <a:spLocks noGrp="1"/>
              </p:cNvSpPr>
              <p:nvPr>
                <p:ph sz="half" idx="1"/>
              </p:nvPr>
            </p:nvSpPr>
            <p:spPr>
              <a:xfrm>
                <a:off x="482199" y="1253331"/>
                <a:ext cx="5100921" cy="5129884"/>
              </a:xfrm>
            </p:spPr>
            <p:txBody>
              <a:bodyPr>
                <a:normAutofit fontScale="92500" lnSpcReduction="20000"/>
              </a:bodyPr>
              <a:lstStyle/>
              <a:p>
                <a14:m>
                  <m:oMath xmlns:m="http://schemas.openxmlformats.org/officeDocument/2006/math">
                    <m:r>
                      <m:rPr>
                        <m:sty m:val="p"/>
                      </m:rPr>
                      <a:rPr lang="en-US" sz="2400" b="0" i="0" smtClean="0">
                        <a:latin typeface="Cambria Math" panose="02040503050406030204" pitchFamily="18" charset="0"/>
                      </a:rPr>
                      <m:t>e</m:t>
                    </m:r>
                    <m:r>
                      <a:rPr lang="en-US" sz="2400" b="0" i="1" smtClean="0">
                        <a:latin typeface="Cambria Math" panose="02040503050406030204" pitchFamily="18" charset="0"/>
                      </a:rPr>
                      <m:t>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oMath>
                </a14:m>
                <a:r>
                  <a:rPr lang="en-US" sz="2400" i="1" dirty="0">
                    <a:latin typeface="Cambria Math" panose="02040503050406030204" pitchFamily="18" charset="0"/>
                  </a:rPr>
                  <a:t> </a:t>
                </a:r>
              </a:p>
              <a:p>
                <a:endParaRPr lang="en-US" sz="2400" b="0" i="1" dirty="0">
                  <a:latin typeface="Cambria Math" panose="02040503050406030204" pitchFamily="18" charset="0"/>
                </a:endParaRPr>
              </a:p>
              <a:p>
                <a:r>
                  <a:rPr lang="en-US" sz="2400" dirty="0">
                    <a:latin typeface="Cambria Math" panose="02040503050406030204" pitchFamily="18" charset="0"/>
                  </a:rPr>
                  <a:t>Noisy process: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0, </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𝜎</m:t>
                              </m:r>
                            </m:e>
                            <m:sup>
                              <m:r>
                                <a:rPr lang="en-US" sz="2400" i="1">
                                  <a:solidFill>
                                    <a:srgbClr val="00B0F0"/>
                                  </a:solidFill>
                                  <a:latin typeface="Cambria Math" panose="02040503050406030204" pitchFamily="18" charset="0"/>
                                </a:rPr>
                                <m:t>2</m:t>
                              </m:r>
                            </m:sup>
                          </m:sSup>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oMath>
                </a14:m>
                <a:r>
                  <a:rPr lang="en-US" sz="2400" dirty="0">
                    <a:latin typeface="Cambria Math" panose="02040503050406030204" pitchFamily="18" charset="0"/>
                  </a:rPr>
                  <a:t> </a:t>
                </a:r>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left: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oMath>
                  </m:oMathPara>
                </a14:m>
                <a:endParaRPr lang="en-US" sz="2400" b="0" dirty="0">
                  <a:latin typeface="Cambria Math" panose="02040503050406030204" pitchFamily="18" charset="0"/>
                </a:endParaRPr>
              </a:p>
              <a:p>
                <a:endParaRPr lang="en-US" sz="2400"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right: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oMath>
                  </m:oMathPara>
                </a14:m>
                <a:endParaRPr lang="en-US" sz="2400" b="0" dirty="0">
                  <a:solidFill>
                    <a:srgbClr val="FF0000"/>
                  </a:solidFill>
                </a:endParaRPr>
              </a:p>
              <a:p>
                <a:endParaRPr lang="en-US" sz="2400" dirty="0"/>
              </a:p>
              <a:p>
                <a:r>
                  <a:rPr lang="en-US" sz="2400" b="0" dirty="0"/>
                  <a:t>The model is agnostic to modeling the fixation process.</a:t>
                </a:r>
              </a:p>
              <a:p>
                <a:endParaRPr lang="en-US" sz="2400" dirty="0"/>
              </a:p>
            </p:txBody>
          </p:sp>
        </mc:Choice>
        <mc:Fallback xmlns="">
          <p:sp>
            <p:nvSpPr>
              <p:cNvPr id="3" name="Content Placeholder 2">
                <a:extLst>
                  <a:ext uri="{FF2B5EF4-FFF2-40B4-BE49-F238E27FC236}">
                    <a16:creationId xmlns:a16="http://schemas.microsoft.com/office/drawing/2014/main" id="{079C54EE-95E9-7647-7F52-7972699BBCB3}"/>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3"/>
                <a:stretch>
                  <a:fillRect l="-1241" t="-247" r="-1241" b="-172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54CE252-2609-84A9-26E7-B1C765081012}"/>
              </a:ext>
            </a:extLst>
          </p:cNvPr>
          <p:cNvSpPr>
            <a:spLocks noGrp="1"/>
          </p:cNvSpPr>
          <p:nvPr>
            <p:ph type="sldNum" sz="quarter" idx="12"/>
          </p:nvPr>
        </p:nvSpPr>
        <p:spPr/>
        <p:txBody>
          <a:bodyPr/>
          <a:lstStyle/>
          <a:p>
            <a:fld id="{1818619C-2D63-4ABC-BE3A-24A1B15F920A}" type="slidenum">
              <a:rPr lang="en-US" smtClean="0"/>
              <a:t>40</a:t>
            </a:fld>
            <a:endParaRPr lang="en-US"/>
          </a:p>
        </p:txBody>
      </p:sp>
      <p:sp>
        <p:nvSpPr>
          <p:cNvPr id="23" name="Footer Placeholder 3">
            <a:extLst>
              <a:ext uri="{FF2B5EF4-FFF2-40B4-BE49-F238E27FC236}">
                <a16:creationId xmlns:a16="http://schemas.microsoft.com/office/drawing/2014/main" id="{1566228D-8D95-E7DC-8F81-E4EE73850C8D}"/>
              </a:ext>
            </a:extLst>
          </p:cNvPr>
          <p:cNvSpPr>
            <a:spLocks noGrp="1"/>
          </p:cNvSpPr>
          <p:nvPr>
            <p:ph type="ftr" sz="quarter" idx="11"/>
          </p:nvPr>
        </p:nvSpPr>
        <p:spPr>
          <a:xfrm>
            <a:off x="20791" y="6492875"/>
            <a:ext cx="8151961" cy="365125"/>
          </a:xfrm>
        </p:spPr>
        <p:txBody>
          <a:bodyPr/>
          <a:lstStyle/>
          <a:p>
            <a:pPr algn="l"/>
            <a:r>
              <a:rPr lang="en-US" dirty="0"/>
              <a:t>Brenden Eum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53D39C2-2350-E908-1135-06F6A70B4932}"/>
                  </a:ext>
                </a:extLst>
              </p:cNvPr>
              <p:cNvSpPr txBox="1">
                <a:spLocks/>
              </p:cNvSpPr>
              <p:nvPr/>
            </p:nvSpPr>
            <p:spPr>
              <a:xfrm>
                <a:off x="6096000" y="4252511"/>
                <a:ext cx="5100921" cy="22403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400" b="0" i="1" smtClean="0">
                        <a:solidFill>
                          <a:srgbClr val="C00000"/>
                        </a:solidFill>
                        <a:latin typeface="Cambria Math" panose="02040503050406030204" pitchFamily="18" charset="0"/>
                      </a:rPr>
                      <m:t>𝜂</m:t>
                    </m:r>
                  </m:oMath>
                </a14:m>
                <a:r>
                  <a:rPr lang="en-US" sz="2400" dirty="0">
                    <a:solidFill>
                      <a:srgbClr val="C00000"/>
                    </a:solidFill>
                  </a:rPr>
                  <a:t> has a value-independent, additive effect on the choice process.</a:t>
                </a:r>
              </a:p>
            </p:txBody>
          </p:sp>
        </mc:Choice>
        <mc:Fallback xmlns="">
          <p:sp>
            <p:nvSpPr>
              <p:cNvPr id="4" name="Content Placeholder 2">
                <a:extLst>
                  <a:ext uri="{FF2B5EF4-FFF2-40B4-BE49-F238E27FC236}">
                    <a16:creationId xmlns:a16="http://schemas.microsoft.com/office/drawing/2014/main" id="{053D39C2-2350-E908-1135-06F6A70B4932}"/>
                  </a:ext>
                </a:extLst>
              </p:cNvPr>
              <p:cNvSpPr txBox="1">
                <a:spLocks noRot="1" noChangeAspect="1" noMove="1" noResize="1" noEditPoints="1" noAdjustHandles="1" noChangeArrowheads="1" noChangeShapeType="1" noTextEdit="1"/>
              </p:cNvSpPr>
              <p:nvPr/>
            </p:nvSpPr>
            <p:spPr>
              <a:xfrm>
                <a:off x="6096000" y="4252511"/>
                <a:ext cx="5100921" cy="2240364"/>
              </a:xfrm>
              <a:prstGeom prst="rect">
                <a:avLst/>
              </a:prstGeom>
              <a:blipFill>
                <a:blip r:embed="rId4"/>
                <a:stretch>
                  <a:fillRect l="-1990" t="-4520" r="-2736"/>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D4B99F21-0A05-9963-A90C-5E204006A2FE}"/>
              </a:ext>
            </a:extLst>
          </p:cNvPr>
          <p:cNvSpPr/>
          <p:nvPr/>
        </p:nvSpPr>
        <p:spPr>
          <a:xfrm>
            <a:off x="297455" y="3558448"/>
            <a:ext cx="4329629" cy="2016087"/>
          </a:xfrm>
          <a:prstGeom prst="round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1">
            <a:extLst>
              <a:ext uri="{FF2B5EF4-FFF2-40B4-BE49-F238E27FC236}">
                <a16:creationId xmlns:a16="http://schemas.microsoft.com/office/drawing/2014/main" id="{DD81B405-65CD-D3C8-14C7-F3900232196D}"/>
              </a:ext>
            </a:extLst>
          </p:cNvPr>
          <p:cNvSpPr txBox="1">
            <a:spLocks/>
          </p:cNvSpPr>
          <p:nvPr/>
        </p:nvSpPr>
        <p:spPr>
          <a:xfrm>
            <a:off x="204446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a:t>Attention in Losses</a:t>
            </a:r>
            <a:r>
              <a:rPr lang="en-US" b="1"/>
              <a:t> </a:t>
            </a:r>
            <a:r>
              <a:rPr lang="en-US"/>
              <a:t>|</a:t>
            </a:r>
            <a:r>
              <a:rPr lang="en-US" b="1"/>
              <a:t> </a:t>
            </a:r>
            <a:r>
              <a:rPr lang="en-US"/>
              <a:t>Dynamic Evidence Weights</a:t>
            </a:r>
            <a:endParaRPr lang="en-US" dirty="0"/>
          </a:p>
        </p:txBody>
      </p:sp>
    </p:spTree>
    <p:extLst>
      <p:ext uri="{BB962C8B-B14F-4D97-AF65-F5344CB8AC3E}">
        <p14:creationId xmlns:p14="http://schemas.microsoft.com/office/powerpoint/2010/main" val="1416564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E6B-5922-A24D-CF3B-9617C3522ADA}"/>
              </a:ext>
            </a:extLst>
          </p:cNvPr>
          <p:cNvSpPr>
            <a:spLocks noGrp="1"/>
          </p:cNvSpPr>
          <p:nvPr>
            <p:ph type="title"/>
          </p:nvPr>
        </p:nvSpPr>
        <p:spPr/>
        <p:txBody>
          <a:bodyPr/>
          <a:lstStyle/>
          <a:p>
            <a:r>
              <a:rPr lang="en-US" dirty="0"/>
              <a:t>Reference-Dependent aDDM (</a:t>
            </a:r>
            <a:r>
              <a:rPr lang="en-US" dirty="0" err="1"/>
              <a:t>RaDDM</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C54EE-95E9-7647-7F52-7972699BBCB3}"/>
                  </a:ext>
                </a:extLst>
              </p:cNvPr>
              <p:cNvSpPr>
                <a:spLocks noGrp="1"/>
              </p:cNvSpPr>
              <p:nvPr>
                <p:ph sz="half" idx="1"/>
              </p:nvPr>
            </p:nvSpPr>
            <p:spPr>
              <a:xfrm>
                <a:off x="482199" y="1253331"/>
                <a:ext cx="5100921" cy="5129884"/>
              </a:xfrm>
            </p:spPr>
            <p:txBody>
              <a:bodyPr>
                <a:normAutofit fontScale="85000" lnSpcReduction="20000"/>
              </a:bodyPr>
              <a:lstStyle/>
              <a:p>
                <a14:m>
                  <m:oMath xmlns:m="http://schemas.openxmlformats.org/officeDocument/2006/math">
                    <m:r>
                      <m:rPr>
                        <m:sty m:val="p"/>
                      </m:rPr>
                      <a:rPr lang="en-US" sz="2400" b="0" i="0" smtClean="0">
                        <a:latin typeface="Cambria Math" panose="02040503050406030204" pitchFamily="18" charset="0"/>
                      </a:rPr>
                      <m:t>e</m:t>
                    </m:r>
                    <m:r>
                      <a:rPr lang="en-US" sz="2400" b="0" i="1" smtClean="0">
                        <a:latin typeface="Cambria Math" panose="02040503050406030204" pitchFamily="18" charset="0"/>
                      </a:rPr>
                      <m:t>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oMath>
                </a14:m>
                <a:r>
                  <a:rPr lang="en-US" sz="2400" i="1" dirty="0">
                    <a:latin typeface="Cambria Math" panose="02040503050406030204" pitchFamily="18" charset="0"/>
                  </a:rPr>
                  <a:t> </a:t>
                </a:r>
              </a:p>
              <a:p>
                <a:endParaRPr lang="en-US" sz="2400" b="0" i="1" dirty="0">
                  <a:latin typeface="Cambria Math" panose="02040503050406030204" pitchFamily="18" charset="0"/>
                </a:endParaRPr>
              </a:p>
              <a:p>
                <a:r>
                  <a:rPr lang="en-US" sz="2400" dirty="0">
                    <a:latin typeface="Cambria Math" panose="02040503050406030204" pitchFamily="18" charset="0"/>
                  </a:rPr>
                  <a:t>Noisy process: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0, </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𝜎</m:t>
                              </m:r>
                            </m:e>
                            <m:sup>
                              <m:r>
                                <a:rPr lang="en-US" sz="2400" i="1">
                                  <a:solidFill>
                                    <a:srgbClr val="00B0F0"/>
                                  </a:solidFill>
                                  <a:latin typeface="Cambria Math" panose="02040503050406030204" pitchFamily="18" charset="0"/>
                                </a:rPr>
                                <m:t>2</m:t>
                              </m:r>
                            </m:sup>
                          </m:sSup>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oMath>
                </a14:m>
                <a:r>
                  <a:rPr lang="en-US" sz="2400" dirty="0">
                    <a:latin typeface="Cambria Math" panose="02040503050406030204" pitchFamily="18" charset="0"/>
                  </a:rPr>
                  <a:t> </a:t>
                </a:r>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left: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e>
                          </m:d>
                          <m:r>
                            <a:rPr lang="en-US" sz="2400" b="0" i="1" smtClean="0">
                              <a:solidFill>
                                <a:schemeClr val="tx1"/>
                              </a:solidFill>
                              <a:latin typeface="Cambria Math" panose="02040503050406030204" pitchFamily="18" charset="0"/>
                            </a:rPr>
                            <m:t>−</m:t>
                          </m:r>
                          <m:r>
                            <a:rPr lang="en-US" sz="2400" b="0" i="1" smtClean="0">
                              <a:solidFill>
                                <a:srgbClr val="00B0F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r>
                            <a:rPr lang="en-US" sz="2400" b="0" i="1" smtClean="0">
                              <a:solidFill>
                                <a:schemeClr val="tx1"/>
                              </a:solidFill>
                              <a:latin typeface="Cambria Math" panose="02040503050406030204" pitchFamily="18" charset="0"/>
                            </a:rPr>
                            <m:t>)</m:t>
                          </m:r>
                        </m:e>
                      </m:d>
                    </m:oMath>
                  </m:oMathPara>
                </a14:m>
                <a:endParaRPr lang="en-US" sz="2400" b="0" dirty="0">
                  <a:latin typeface="Cambria Math" panose="02040503050406030204" pitchFamily="18" charset="0"/>
                </a:endParaRPr>
              </a:p>
              <a:p>
                <a:endParaRPr lang="en-US" sz="2400"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right: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i="1">
                          <a:solidFill>
                            <a:srgbClr val="00B0F0"/>
                          </a:solidFill>
                          <a:latin typeface="Cambria Math" panose="02040503050406030204" pitchFamily="18" charset="0"/>
                        </a:rPr>
                        <m:t>𝑑</m:t>
                      </m:r>
                      <m:d>
                        <m:dPr>
                          <m:ctrlPr>
                            <a:rPr lang="en-US" sz="2400" i="1">
                              <a:latin typeface="Cambria Math" panose="02040503050406030204" pitchFamily="18" charset="0"/>
                            </a:rPr>
                          </m:ctrlPr>
                        </m:dPr>
                        <m:e>
                          <m:r>
                            <a:rPr lang="en-US" sz="2400" i="1">
                              <a:solidFill>
                                <a:srgbClr val="00B0F0"/>
                              </a:solidFill>
                              <a:latin typeface="Cambria Math" panose="02040503050406030204" pitchFamily="18" charset="0"/>
                            </a:rPr>
                            <m:t>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𝑟</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𝑅</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𝑟</m:t>
                          </m:r>
                          <m:r>
                            <a:rPr lang="en-US" sz="2400" i="1">
                              <a:latin typeface="Cambria Math" panose="02040503050406030204" pitchFamily="18" charset="0"/>
                            </a:rPr>
                            <m:t>)</m:t>
                          </m:r>
                        </m:e>
                      </m:d>
                    </m:oMath>
                  </m:oMathPara>
                </a14:m>
                <a:endParaRPr lang="en-US" sz="2400" dirty="0"/>
              </a:p>
              <a:p>
                <a:endParaRPr lang="en-US" sz="2400" dirty="0"/>
              </a:p>
              <a:p>
                <a:r>
                  <a:rPr lang="en-US" sz="2400" b="0" dirty="0"/>
                  <a:t>The model is agnostic to modeling the fixation process.</a:t>
                </a:r>
              </a:p>
              <a:p>
                <a:endParaRPr lang="en-US" sz="2400" dirty="0"/>
              </a:p>
            </p:txBody>
          </p:sp>
        </mc:Choice>
        <mc:Fallback xmlns="">
          <p:sp>
            <p:nvSpPr>
              <p:cNvPr id="3" name="Content Placeholder 2">
                <a:extLst>
                  <a:ext uri="{FF2B5EF4-FFF2-40B4-BE49-F238E27FC236}">
                    <a16:creationId xmlns:a16="http://schemas.microsoft.com/office/drawing/2014/main" id="{079C54EE-95E9-7647-7F52-7972699BBCB3}"/>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3"/>
                <a:stretch>
                  <a:fillRect l="-993" t="-24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54CE252-2609-84A9-26E7-B1C765081012}"/>
              </a:ext>
            </a:extLst>
          </p:cNvPr>
          <p:cNvSpPr>
            <a:spLocks noGrp="1"/>
          </p:cNvSpPr>
          <p:nvPr>
            <p:ph type="sldNum" sz="quarter" idx="12"/>
          </p:nvPr>
        </p:nvSpPr>
        <p:spPr/>
        <p:txBody>
          <a:bodyPr/>
          <a:lstStyle/>
          <a:p>
            <a:fld id="{1818619C-2D63-4ABC-BE3A-24A1B15F920A}" type="slidenum">
              <a:rPr lang="en-US" smtClean="0"/>
              <a:t>41</a:t>
            </a:fld>
            <a:endParaRPr lang="en-US"/>
          </a:p>
        </p:txBody>
      </p:sp>
      <p:sp>
        <p:nvSpPr>
          <p:cNvPr id="23" name="Footer Placeholder 3">
            <a:extLst>
              <a:ext uri="{FF2B5EF4-FFF2-40B4-BE49-F238E27FC236}">
                <a16:creationId xmlns:a16="http://schemas.microsoft.com/office/drawing/2014/main" id="{1566228D-8D95-E7DC-8F81-E4EE73850C8D}"/>
              </a:ext>
            </a:extLst>
          </p:cNvPr>
          <p:cNvSpPr>
            <a:spLocks noGrp="1"/>
          </p:cNvSpPr>
          <p:nvPr>
            <p:ph type="ftr" sz="quarter" idx="11"/>
          </p:nvPr>
        </p:nvSpPr>
        <p:spPr>
          <a:xfrm>
            <a:off x="20791" y="6492875"/>
            <a:ext cx="8151961" cy="365125"/>
          </a:xfrm>
        </p:spPr>
        <p:txBody>
          <a:bodyPr/>
          <a:lstStyle/>
          <a:p>
            <a:pPr algn="l"/>
            <a:r>
              <a:rPr lang="en-US" dirty="0"/>
              <a:t>Brenden Eum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53D39C2-2350-E908-1135-06F6A70B4932}"/>
                  </a:ext>
                </a:extLst>
              </p:cNvPr>
              <p:cNvSpPr txBox="1">
                <a:spLocks/>
              </p:cNvSpPr>
              <p:nvPr/>
            </p:nvSpPr>
            <p:spPr>
              <a:xfrm>
                <a:off x="5775449" y="4043191"/>
                <a:ext cx="5100921" cy="22403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400" b="0" i="1" smtClean="0">
                        <a:solidFill>
                          <a:srgbClr val="C00000"/>
                        </a:solidFill>
                        <a:latin typeface="Cambria Math" panose="02040503050406030204" pitchFamily="18" charset="0"/>
                      </a:rPr>
                      <m:t>𝑟</m:t>
                    </m:r>
                  </m:oMath>
                </a14:m>
                <a:r>
                  <a:rPr lang="en-US" sz="2400" dirty="0">
                    <a:solidFill>
                      <a:srgbClr val="C00000"/>
                    </a:solidFill>
                  </a:rPr>
                  <a:t> is a free parameter for the reference-point.</a:t>
                </a:r>
              </a:p>
            </p:txBody>
          </p:sp>
        </mc:Choice>
        <mc:Fallback xmlns="">
          <p:sp>
            <p:nvSpPr>
              <p:cNvPr id="4" name="Content Placeholder 2">
                <a:extLst>
                  <a:ext uri="{FF2B5EF4-FFF2-40B4-BE49-F238E27FC236}">
                    <a16:creationId xmlns:a16="http://schemas.microsoft.com/office/drawing/2014/main" id="{053D39C2-2350-E908-1135-06F6A70B4932}"/>
                  </a:ext>
                </a:extLst>
              </p:cNvPr>
              <p:cNvSpPr txBox="1">
                <a:spLocks noRot="1" noChangeAspect="1" noMove="1" noResize="1" noEditPoints="1" noAdjustHandles="1" noChangeArrowheads="1" noChangeShapeType="1" noTextEdit="1"/>
              </p:cNvSpPr>
              <p:nvPr/>
            </p:nvSpPr>
            <p:spPr>
              <a:xfrm>
                <a:off x="5775449" y="4043191"/>
                <a:ext cx="5100921" cy="2240364"/>
              </a:xfrm>
              <a:prstGeom prst="rect">
                <a:avLst/>
              </a:prstGeom>
              <a:blipFill>
                <a:blip r:embed="rId4"/>
                <a:stretch>
                  <a:fillRect l="-1737" t="-3955"/>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D4B99F21-0A05-9963-A90C-5E204006A2FE}"/>
              </a:ext>
            </a:extLst>
          </p:cNvPr>
          <p:cNvSpPr/>
          <p:nvPr/>
        </p:nvSpPr>
        <p:spPr>
          <a:xfrm>
            <a:off x="242371" y="3371159"/>
            <a:ext cx="4759288" cy="2016087"/>
          </a:xfrm>
          <a:prstGeom prst="round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1">
            <a:extLst>
              <a:ext uri="{FF2B5EF4-FFF2-40B4-BE49-F238E27FC236}">
                <a16:creationId xmlns:a16="http://schemas.microsoft.com/office/drawing/2014/main" id="{4C117780-11BF-2CBB-DC8C-77343B9BDC79}"/>
              </a:ext>
            </a:extLst>
          </p:cNvPr>
          <p:cNvSpPr txBox="1">
            <a:spLocks/>
          </p:cNvSpPr>
          <p:nvPr/>
        </p:nvSpPr>
        <p:spPr>
          <a:xfrm>
            <a:off x="204446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a:t>Attention in Losses</a:t>
            </a:r>
            <a:r>
              <a:rPr lang="en-US" b="1"/>
              <a:t> </a:t>
            </a:r>
            <a:r>
              <a:rPr lang="en-US"/>
              <a:t>|</a:t>
            </a:r>
            <a:r>
              <a:rPr lang="en-US" b="1"/>
              <a:t> </a:t>
            </a:r>
            <a:r>
              <a:rPr lang="en-US"/>
              <a:t>Dynamic Evidence Weights</a:t>
            </a:r>
            <a:endParaRPr lang="en-US" dirty="0"/>
          </a:p>
        </p:txBody>
      </p:sp>
    </p:spTree>
    <p:extLst>
      <p:ext uri="{BB962C8B-B14F-4D97-AF65-F5344CB8AC3E}">
        <p14:creationId xmlns:p14="http://schemas.microsoft.com/office/powerpoint/2010/main" val="543543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BF83-5196-1B3F-7130-9F540C788CEA}"/>
              </a:ext>
            </a:extLst>
          </p:cNvPr>
          <p:cNvSpPr>
            <a:spLocks noGrp="1"/>
          </p:cNvSpPr>
          <p:nvPr>
            <p:ph type="title"/>
          </p:nvPr>
        </p:nvSpPr>
        <p:spPr/>
        <p:txBody>
          <a:bodyPr/>
          <a:lstStyle/>
          <a:p>
            <a:r>
              <a:rPr lang="en-US" dirty="0" err="1"/>
              <a:t>RaDDM</a:t>
            </a:r>
            <a:r>
              <a:rPr lang="en-US" dirty="0"/>
              <a:t> in Losses </a:t>
            </a:r>
          </a:p>
        </p:txBody>
      </p:sp>
      <p:sp>
        <p:nvSpPr>
          <p:cNvPr id="5" name="Footer Placeholder 4">
            <a:extLst>
              <a:ext uri="{FF2B5EF4-FFF2-40B4-BE49-F238E27FC236}">
                <a16:creationId xmlns:a16="http://schemas.microsoft.com/office/drawing/2014/main" id="{168213B7-9291-AB02-E24A-457F0FB84E27}"/>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29B046EC-DF45-F830-A8C8-FD6AE1E014DE}"/>
              </a:ext>
            </a:extLst>
          </p:cNvPr>
          <p:cNvSpPr>
            <a:spLocks noGrp="1"/>
          </p:cNvSpPr>
          <p:nvPr>
            <p:ph type="sldNum" sz="quarter" idx="12"/>
          </p:nvPr>
        </p:nvSpPr>
        <p:spPr/>
        <p:txBody>
          <a:bodyPr/>
          <a:lstStyle/>
          <a:p>
            <a:fld id="{1818619C-2D63-4ABC-BE3A-24A1B15F920A}" type="slidenum">
              <a:rPr lang="en-US" smtClean="0"/>
              <a:t>42</a:t>
            </a:fld>
            <a:endParaRPr lang="en-US"/>
          </a:p>
        </p:txBody>
      </p:sp>
      <p:pic>
        <p:nvPicPr>
          <p:cNvPr id="13" name="Picture 12" descr="A graph showing the number of points&#10;&#10;Description automatically generated with medium confidence">
            <a:extLst>
              <a:ext uri="{FF2B5EF4-FFF2-40B4-BE49-F238E27FC236}">
                <a16:creationId xmlns:a16="http://schemas.microsoft.com/office/drawing/2014/main" id="{59D0F148-B48A-F0CD-533C-76F9D0161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177" y="1576880"/>
            <a:ext cx="6515645" cy="4298135"/>
          </a:xfrm>
          <a:prstGeom prst="rect">
            <a:avLst/>
          </a:prstGeom>
        </p:spPr>
      </p:pic>
    </p:spTree>
    <p:extLst>
      <p:ext uri="{BB962C8B-B14F-4D97-AF65-F5344CB8AC3E}">
        <p14:creationId xmlns:p14="http://schemas.microsoft.com/office/powerpoint/2010/main" val="344517489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B5C9-38B9-E231-20D1-33B70D175DA5}"/>
              </a:ext>
            </a:extLst>
          </p:cNvPr>
          <p:cNvSpPr>
            <a:spLocks noGrp="1"/>
          </p:cNvSpPr>
          <p:nvPr>
            <p:ph type="title"/>
          </p:nvPr>
        </p:nvSpPr>
        <p:spPr/>
        <p:txBody>
          <a:bodyPr/>
          <a:lstStyle/>
          <a:p>
            <a:r>
              <a:rPr lang="en-US" dirty="0"/>
              <a:t>The models are recoverable.</a:t>
            </a:r>
          </a:p>
        </p:txBody>
      </p:sp>
      <p:sp>
        <p:nvSpPr>
          <p:cNvPr id="4" name="Slide Number Placeholder 3">
            <a:extLst>
              <a:ext uri="{FF2B5EF4-FFF2-40B4-BE49-F238E27FC236}">
                <a16:creationId xmlns:a16="http://schemas.microsoft.com/office/drawing/2014/main" id="{CD143A35-9B0C-3160-9AD1-B108C4FA5716}"/>
              </a:ext>
            </a:extLst>
          </p:cNvPr>
          <p:cNvSpPr>
            <a:spLocks noGrp="1"/>
          </p:cNvSpPr>
          <p:nvPr>
            <p:ph type="sldNum" sz="quarter" idx="12"/>
          </p:nvPr>
        </p:nvSpPr>
        <p:spPr/>
        <p:txBody>
          <a:bodyPr/>
          <a:lstStyle/>
          <a:p>
            <a:fld id="{1818619C-2D63-4ABC-BE3A-24A1B15F920A}" type="slidenum">
              <a:rPr lang="en-US" smtClean="0"/>
              <a:t>43</a:t>
            </a:fld>
            <a:endParaRPr lang="en-US"/>
          </a:p>
        </p:txBody>
      </p:sp>
      <p:pic>
        <p:nvPicPr>
          <p:cNvPr id="6" name="Picture 5" descr="A diagram of a computer program&#10;&#10;Description automatically generated">
            <a:extLst>
              <a:ext uri="{FF2B5EF4-FFF2-40B4-BE49-F238E27FC236}">
                <a16:creationId xmlns:a16="http://schemas.microsoft.com/office/drawing/2014/main" id="{9EBEF8A7-E463-90E9-FC0D-84F89EB52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47" y="1344754"/>
            <a:ext cx="9960706" cy="4168492"/>
          </a:xfrm>
          <a:prstGeom prst="rect">
            <a:avLst/>
          </a:prstGeom>
        </p:spPr>
      </p:pic>
      <p:sp>
        <p:nvSpPr>
          <p:cNvPr id="7" name="Footer Placeholder 1">
            <a:extLst>
              <a:ext uri="{FF2B5EF4-FFF2-40B4-BE49-F238E27FC236}">
                <a16:creationId xmlns:a16="http://schemas.microsoft.com/office/drawing/2014/main" id="{19CF86BB-F769-889E-6112-5516E5B8B5F2}"/>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54435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D193-483A-7484-41D9-65C9DF9736EB}"/>
              </a:ext>
            </a:extLst>
          </p:cNvPr>
          <p:cNvSpPr>
            <a:spLocks noGrp="1"/>
          </p:cNvSpPr>
          <p:nvPr>
            <p:ph type="title"/>
          </p:nvPr>
        </p:nvSpPr>
        <p:spPr/>
        <p:txBody>
          <a:bodyPr/>
          <a:lstStyle/>
          <a:p>
            <a:r>
              <a:rPr lang="en-US" dirty="0" err="1"/>
              <a:t>RaDDM</a:t>
            </a:r>
            <a:r>
              <a:rPr lang="en-US" dirty="0"/>
              <a:t> successfully recovers parameters.</a:t>
            </a:r>
          </a:p>
        </p:txBody>
      </p:sp>
      <p:sp>
        <p:nvSpPr>
          <p:cNvPr id="4" name="Slide Number Placeholder 3">
            <a:extLst>
              <a:ext uri="{FF2B5EF4-FFF2-40B4-BE49-F238E27FC236}">
                <a16:creationId xmlns:a16="http://schemas.microsoft.com/office/drawing/2014/main" id="{1B0BFFCA-7E41-D7B0-4ED6-F5AAC613DC79}"/>
              </a:ext>
            </a:extLst>
          </p:cNvPr>
          <p:cNvSpPr>
            <a:spLocks noGrp="1"/>
          </p:cNvSpPr>
          <p:nvPr>
            <p:ph type="sldNum" sz="quarter" idx="12"/>
          </p:nvPr>
        </p:nvSpPr>
        <p:spPr/>
        <p:txBody>
          <a:bodyPr/>
          <a:lstStyle/>
          <a:p>
            <a:fld id="{1818619C-2D63-4ABC-BE3A-24A1B15F920A}" type="slidenum">
              <a:rPr lang="en-US" smtClean="0"/>
              <a:t>44</a:t>
            </a:fld>
            <a:endParaRPr lang="en-US"/>
          </a:p>
        </p:txBody>
      </p:sp>
      <p:pic>
        <p:nvPicPr>
          <p:cNvPr id="8" name="Picture 7" descr="A screenshot of a graph&#10;&#10;Description automatically generated">
            <a:extLst>
              <a:ext uri="{FF2B5EF4-FFF2-40B4-BE49-F238E27FC236}">
                <a16:creationId xmlns:a16="http://schemas.microsoft.com/office/drawing/2014/main" id="{989531A6-6DC2-8303-8B4F-4C0E5A3E5494}"/>
              </a:ext>
            </a:extLst>
          </p:cNvPr>
          <p:cNvPicPr>
            <a:picLocks noChangeAspect="1"/>
          </p:cNvPicPr>
          <p:nvPr/>
        </p:nvPicPr>
        <p:blipFill rotWithShape="1">
          <a:blip r:embed="rId2">
            <a:extLst>
              <a:ext uri="{28A0092B-C50C-407E-A947-70E740481C1C}">
                <a14:useLocalDpi xmlns:a14="http://schemas.microsoft.com/office/drawing/2010/main" val="0"/>
              </a:ext>
            </a:extLst>
          </a:blip>
          <a:srcRect t="25382"/>
          <a:stretch/>
        </p:blipFill>
        <p:spPr>
          <a:xfrm>
            <a:off x="2481883" y="938623"/>
            <a:ext cx="7228233" cy="5478269"/>
          </a:xfrm>
          <a:prstGeom prst="rect">
            <a:avLst/>
          </a:prstGeom>
        </p:spPr>
      </p:pic>
      <p:sp>
        <p:nvSpPr>
          <p:cNvPr id="5" name="Footer Placeholder 1">
            <a:extLst>
              <a:ext uri="{FF2B5EF4-FFF2-40B4-BE49-F238E27FC236}">
                <a16:creationId xmlns:a16="http://schemas.microsoft.com/office/drawing/2014/main" id="{1523A5DF-78E6-FE1E-7ED7-3D502F2CE58E}"/>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804669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D193-483A-7484-41D9-65C9DF9736EB}"/>
              </a:ext>
            </a:extLst>
          </p:cNvPr>
          <p:cNvSpPr>
            <a:spLocks noGrp="1"/>
          </p:cNvSpPr>
          <p:nvPr>
            <p:ph type="title"/>
          </p:nvPr>
        </p:nvSpPr>
        <p:spPr/>
        <p:txBody>
          <a:bodyPr/>
          <a:lstStyle/>
          <a:p>
            <a:r>
              <a:rPr lang="en-US" dirty="0" err="1"/>
              <a:t>RaDDM</a:t>
            </a:r>
            <a:r>
              <a:rPr lang="en-US" dirty="0"/>
              <a:t> successfully recovers parameters.</a:t>
            </a:r>
          </a:p>
        </p:txBody>
      </p:sp>
      <p:sp>
        <p:nvSpPr>
          <p:cNvPr id="4" name="Slide Number Placeholder 3">
            <a:extLst>
              <a:ext uri="{FF2B5EF4-FFF2-40B4-BE49-F238E27FC236}">
                <a16:creationId xmlns:a16="http://schemas.microsoft.com/office/drawing/2014/main" id="{1B0BFFCA-7E41-D7B0-4ED6-F5AAC613DC79}"/>
              </a:ext>
            </a:extLst>
          </p:cNvPr>
          <p:cNvSpPr>
            <a:spLocks noGrp="1"/>
          </p:cNvSpPr>
          <p:nvPr>
            <p:ph type="sldNum" sz="quarter" idx="12"/>
          </p:nvPr>
        </p:nvSpPr>
        <p:spPr/>
        <p:txBody>
          <a:bodyPr/>
          <a:lstStyle/>
          <a:p>
            <a:fld id="{1818619C-2D63-4ABC-BE3A-24A1B15F920A}" type="slidenum">
              <a:rPr lang="en-US" smtClean="0"/>
              <a:t>45</a:t>
            </a:fld>
            <a:endParaRPr lang="en-US"/>
          </a:p>
        </p:txBody>
      </p:sp>
      <p:pic>
        <p:nvPicPr>
          <p:cNvPr id="8" name="Picture 7" descr="A screenshot of a graph&#10;&#10;Description automatically generated">
            <a:extLst>
              <a:ext uri="{FF2B5EF4-FFF2-40B4-BE49-F238E27FC236}">
                <a16:creationId xmlns:a16="http://schemas.microsoft.com/office/drawing/2014/main" id="{989531A6-6DC2-8303-8B4F-4C0E5A3E5494}"/>
              </a:ext>
            </a:extLst>
          </p:cNvPr>
          <p:cNvPicPr>
            <a:picLocks noChangeAspect="1"/>
          </p:cNvPicPr>
          <p:nvPr/>
        </p:nvPicPr>
        <p:blipFill rotWithShape="1">
          <a:blip r:embed="rId2">
            <a:extLst>
              <a:ext uri="{28A0092B-C50C-407E-A947-70E740481C1C}">
                <a14:useLocalDpi xmlns:a14="http://schemas.microsoft.com/office/drawing/2010/main" val="0"/>
              </a:ext>
            </a:extLst>
          </a:blip>
          <a:srcRect t="25382"/>
          <a:stretch/>
        </p:blipFill>
        <p:spPr>
          <a:xfrm>
            <a:off x="2481883" y="938623"/>
            <a:ext cx="7228233" cy="5478269"/>
          </a:xfrm>
          <a:prstGeom prst="rect">
            <a:avLst/>
          </a:prstGeom>
        </p:spPr>
      </p:pic>
      <p:sp>
        <p:nvSpPr>
          <p:cNvPr id="5" name="Rectangle 4">
            <a:extLst>
              <a:ext uri="{FF2B5EF4-FFF2-40B4-BE49-F238E27FC236}">
                <a16:creationId xmlns:a16="http://schemas.microsoft.com/office/drawing/2014/main" id="{25017B6F-87CA-FA3B-F9D3-6733AE090F4D}"/>
              </a:ext>
            </a:extLst>
          </p:cNvPr>
          <p:cNvSpPr/>
          <p:nvPr/>
        </p:nvSpPr>
        <p:spPr>
          <a:xfrm>
            <a:off x="279094" y="0"/>
            <a:ext cx="11633812" cy="637577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8">
            <a:extLst>
              <a:ext uri="{FF2B5EF4-FFF2-40B4-BE49-F238E27FC236}">
                <a16:creationId xmlns:a16="http://schemas.microsoft.com/office/drawing/2014/main" id="{B8E26F4F-7D06-11B4-65B2-7A27FA6EE024}"/>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How do we pick between the </a:t>
            </a:r>
            <a:r>
              <a:rPr lang="en-US" sz="3200" dirty="0" err="1">
                <a:solidFill>
                  <a:schemeClr val="accent6">
                    <a:lumMod val="50000"/>
                  </a:schemeClr>
                </a:solidFill>
              </a:rPr>
              <a:t>AddDDM</a:t>
            </a:r>
            <a:r>
              <a:rPr lang="en-US" sz="3200" dirty="0">
                <a:solidFill>
                  <a:schemeClr val="accent6">
                    <a:lumMod val="50000"/>
                  </a:schemeClr>
                </a:solidFill>
              </a:rPr>
              <a:t> and </a:t>
            </a:r>
            <a:r>
              <a:rPr lang="en-US" sz="3200" dirty="0" err="1">
                <a:solidFill>
                  <a:schemeClr val="accent6">
                    <a:lumMod val="50000"/>
                  </a:schemeClr>
                </a:solidFill>
              </a:rPr>
              <a:t>RaDDM</a:t>
            </a:r>
            <a:r>
              <a:rPr lang="en-US" sz="3200" dirty="0">
                <a:solidFill>
                  <a:schemeClr val="accent6">
                    <a:lumMod val="50000"/>
                  </a:schemeClr>
                </a:solidFill>
              </a:rPr>
              <a:t>?</a:t>
            </a:r>
          </a:p>
        </p:txBody>
      </p:sp>
      <p:pic>
        <p:nvPicPr>
          <p:cNvPr id="7" name="Picture 2" descr="Block | Mario bros party, Super mario party, Super mario bros party">
            <a:extLst>
              <a:ext uri="{FF2B5EF4-FFF2-40B4-BE49-F238E27FC236}">
                <a16:creationId xmlns:a16="http://schemas.microsoft.com/office/drawing/2014/main" id="{057CDB63-33CF-DB09-9E20-F917973A1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1">
            <a:extLst>
              <a:ext uri="{FF2B5EF4-FFF2-40B4-BE49-F238E27FC236}">
                <a16:creationId xmlns:a16="http://schemas.microsoft.com/office/drawing/2014/main" id="{FE2100EA-4C8A-7CC1-9A4F-7DF02658C345}"/>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31252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586F-5E23-0D5D-FE2A-C4B92050E7D3}"/>
              </a:ext>
            </a:extLst>
          </p:cNvPr>
          <p:cNvSpPr>
            <a:spLocks noGrp="1"/>
          </p:cNvSpPr>
          <p:nvPr>
            <p:ph type="title"/>
          </p:nvPr>
        </p:nvSpPr>
        <p:spPr>
          <a:xfrm>
            <a:off x="0" y="209849"/>
            <a:ext cx="12192000" cy="652792"/>
          </a:xfrm>
        </p:spPr>
        <p:txBody>
          <a:bodyPr>
            <a:normAutofit fontScale="90000"/>
          </a:bodyPr>
          <a:lstStyle/>
          <a:p>
            <a:r>
              <a:rPr lang="en-US" dirty="0"/>
              <a:t>Model comparison favors </a:t>
            </a:r>
            <a:r>
              <a:rPr lang="en-US" dirty="0" err="1"/>
              <a:t>RaDDM</a:t>
            </a:r>
            <a:r>
              <a:rPr lang="en-US" dirty="0"/>
              <a:t>, but not convincingly.</a:t>
            </a:r>
          </a:p>
        </p:txBody>
      </p:sp>
      <p:sp>
        <p:nvSpPr>
          <p:cNvPr id="4" name="Slide Number Placeholder 3">
            <a:extLst>
              <a:ext uri="{FF2B5EF4-FFF2-40B4-BE49-F238E27FC236}">
                <a16:creationId xmlns:a16="http://schemas.microsoft.com/office/drawing/2014/main" id="{B0C23E24-982E-6F9E-3B63-4C26C9D607DF}"/>
              </a:ext>
            </a:extLst>
          </p:cNvPr>
          <p:cNvSpPr>
            <a:spLocks noGrp="1"/>
          </p:cNvSpPr>
          <p:nvPr>
            <p:ph type="sldNum" sz="quarter" idx="12"/>
          </p:nvPr>
        </p:nvSpPr>
        <p:spPr/>
        <p:txBody>
          <a:bodyPr/>
          <a:lstStyle/>
          <a:p>
            <a:fld id="{1818619C-2D63-4ABC-BE3A-24A1B15F920A}" type="slidenum">
              <a:rPr lang="en-US" smtClean="0"/>
              <a:t>46</a:t>
            </a:fld>
            <a:endParaRPr lang="en-US"/>
          </a:p>
        </p:txBody>
      </p:sp>
      <p:pic>
        <p:nvPicPr>
          <p:cNvPr id="7" name="Picture 6" descr="A diagram of a diagram&#10;&#10;Description automatically generated with medium confidence">
            <a:extLst>
              <a:ext uri="{FF2B5EF4-FFF2-40B4-BE49-F238E27FC236}">
                <a16:creationId xmlns:a16="http://schemas.microsoft.com/office/drawing/2014/main" id="{4FB0D85D-22B3-C3C3-494E-2A8B5AEF5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63" y="1432535"/>
            <a:ext cx="10344840" cy="4247969"/>
          </a:xfrm>
          <a:prstGeom prst="rect">
            <a:avLst/>
          </a:prstGeom>
        </p:spPr>
      </p:pic>
      <p:sp>
        <p:nvSpPr>
          <p:cNvPr id="5" name="Footer Placeholder 1">
            <a:extLst>
              <a:ext uri="{FF2B5EF4-FFF2-40B4-BE49-F238E27FC236}">
                <a16:creationId xmlns:a16="http://schemas.microsoft.com/office/drawing/2014/main" id="{7D62F0A6-6174-442D-1F44-C40E07A1A14E}"/>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535423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286-A69E-7D70-94A1-8121C4B98E57}"/>
              </a:ext>
            </a:extLst>
          </p:cNvPr>
          <p:cNvSpPr>
            <a:spLocks noGrp="1"/>
          </p:cNvSpPr>
          <p:nvPr>
            <p:ph type="title"/>
          </p:nvPr>
        </p:nvSpPr>
        <p:spPr/>
        <p:txBody>
          <a:bodyPr/>
          <a:lstStyle/>
          <a:p>
            <a:r>
              <a:rPr lang="en-US" dirty="0"/>
              <a:t>Behavioral Signature: RT(OV) in Losses</a:t>
            </a:r>
          </a:p>
        </p:txBody>
      </p:sp>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47</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657" y="933648"/>
            <a:ext cx="7234333" cy="4990704"/>
          </a:xfrm>
          <a:prstGeom prst="rect">
            <a:avLst/>
          </a:prstGeom>
        </p:spPr>
      </p:pic>
      <p:sp>
        <p:nvSpPr>
          <p:cNvPr id="8" name="TextBox 7">
            <a:extLst>
              <a:ext uri="{FF2B5EF4-FFF2-40B4-BE49-F238E27FC236}">
                <a16:creationId xmlns:a16="http://schemas.microsoft.com/office/drawing/2014/main" id="{953FB1CE-EE9C-848D-6789-8D768207F5CA}"/>
              </a:ext>
            </a:extLst>
          </p:cNvPr>
          <p:cNvSpPr txBox="1"/>
          <p:nvPr/>
        </p:nvSpPr>
        <p:spPr>
          <a:xfrm>
            <a:off x="8935980" y="6185098"/>
            <a:ext cx="3256020" cy="307777"/>
          </a:xfrm>
          <a:prstGeom prst="rect">
            <a:avLst/>
          </a:prstGeom>
          <a:noFill/>
        </p:spPr>
        <p:txBody>
          <a:bodyPr wrap="none" rtlCol="0">
            <a:spAutoFit/>
          </a:bodyPr>
          <a:lstStyle/>
          <a:p>
            <a:r>
              <a:rPr lang="en-US" sz="1400" dirty="0"/>
              <a:t>Smith, Krajbich (2019, Psych Sci) Fig. 2</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CAC89-C344-8199-98CB-110C4195F744}"/>
                  </a:ext>
                </a:extLst>
              </p:cNvPr>
              <p:cNvSpPr txBox="1"/>
              <p:nvPr/>
            </p:nvSpPr>
            <p:spPr>
              <a:xfrm>
                <a:off x="0" y="2504480"/>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𝜃</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2B5CAC89-C344-8199-98CB-110C4195F744}"/>
                  </a:ext>
                </a:extLst>
              </p:cNvPr>
              <p:cNvSpPr txBox="1">
                <a:spLocks noRot="1" noChangeAspect="1" noMove="1" noResize="1" noEditPoints="1" noAdjustHandles="1" noChangeArrowheads="1" noChangeShapeType="1" noTextEdit="1"/>
              </p:cNvSpPr>
              <p:nvPr/>
            </p:nvSpPr>
            <p:spPr>
              <a:xfrm>
                <a:off x="0" y="2504480"/>
                <a:ext cx="3150825"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C30863-5210-0E68-BBBD-0AC0A834304E}"/>
                  </a:ext>
                </a:extLst>
              </p:cNvPr>
              <p:cNvSpPr txBox="1"/>
              <p:nvPr/>
            </p:nvSpPr>
            <p:spPr>
              <a:xfrm>
                <a:off x="-1" y="4515652"/>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d>
                        <m:dPr>
                          <m:ctrlPr>
                            <a:rPr lang="en-US" sz="1800" b="0" i="1" smtClean="0">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𝜂</m:t>
                      </m:r>
                    </m:oMath>
                  </m:oMathPara>
                </a14:m>
                <a:endParaRPr lang="en-US" sz="1800" b="0" dirty="0">
                  <a:solidFill>
                    <a:schemeClr val="tx1"/>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0EC30863-5210-0E68-BBBD-0AC0A834304E}"/>
                  </a:ext>
                </a:extLst>
              </p:cNvPr>
              <p:cNvSpPr txBox="1">
                <a:spLocks noRot="1" noChangeAspect="1" noMove="1" noResize="1" noEditPoints="1" noAdjustHandles="1" noChangeArrowheads="1" noChangeShapeType="1" noTextEdit="1"/>
              </p:cNvSpPr>
              <p:nvPr/>
            </p:nvSpPr>
            <p:spPr>
              <a:xfrm>
                <a:off x="-1" y="4515652"/>
                <a:ext cx="3150825"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C0F371-5F33-7C23-543F-8B55AE42FA65}"/>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77C0F371-5F33-7C23-543F-8B55AE42FA65}"/>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75B57B-5D07-B053-27AD-9DC0F9C94109}"/>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4375B57B-5D07-B053-27AD-9DC0F9C94109}"/>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6"/>
                <a:stretch>
                  <a:fillRect b="-16667"/>
                </a:stretch>
              </a:blipFill>
            </p:spPr>
            <p:txBody>
              <a:bodyPr/>
              <a:lstStyle/>
              <a:p>
                <a:r>
                  <a:rPr lang="en-US">
                    <a:noFill/>
                  </a:rPr>
                  <a:t> </a:t>
                </a:r>
              </a:p>
            </p:txBody>
          </p:sp>
        </mc:Fallback>
      </mc:AlternateContent>
      <p:sp>
        <p:nvSpPr>
          <p:cNvPr id="9" name="Footer Placeholder 1">
            <a:extLst>
              <a:ext uri="{FF2B5EF4-FFF2-40B4-BE49-F238E27FC236}">
                <a16:creationId xmlns:a16="http://schemas.microsoft.com/office/drawing/2014/main" id="{1490C576-C994-DC85-C17C-E29A07484D3E}"/>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291100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286-A69E-7D70-94A1-8121C4B98E57}"/>
              </a:ext>
            </a:extLst>
          </p:cNvPr>
          <p:cNvSpPr>
            <a:spLocks noGrp="1"/>
          </p:cNvSpPr>
          <p:nvPr>
            <p:ph type="title"/>
          </p:nvPr>
        </p:nvSpPr>
        <p:spPr/>
        <p:txBody>
          <a:bodyPr/>
          <a:lstStyle/>
          <a:p>
            <a:r>
              <a:rPr lang="en-US" dirty="0"/>
              <a:t>Behavioral Signature: RT(OV) in Losses</a:t>
            </a:r>
          </a:p>
        </p:txBody>
      </p:sp>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48</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657" y="933648"/>
            <a:ext cx="7234333" cy="4990704"/>
          </a:xfrm>
          <a:prstGeom prst="rect">
            <a:avLst/>
          </a:prstGeom>
        </p:spPr>
      </p:pic>
      <p:sp>
        <p:nvSpPr>
          <p:cNvPr id="8" name="TextBox 7">
            <a:extLst>
              <a:ext uri="{FF2B5EF4-FFF2-40B4-BE49-F238E27FC236}">
                <a16:creationId xmlns:a16="http://schemas.microsoft.com/office/drawing/2014/main" id="{953FB1CE-EE9C-848D-6789-8D768207F5CA}"/>
              </a:ext>
            </a:extLst>
          </p:cNvPr>
          <p:cNvSpPr txBox="1"/>
          <p:nvPr/>
        </p:nvSpPr>
        <p:spPr>
          <a:xfrm>
            <a:off x="8935980" y="6185098"/>
            <a:ext cx="3256020" cy="307777"/>
          </a:xfrm>
          <a:prstGeom prst="rect">
            <a:avLst/>
          </a:prstGeom>
          <a:noFill/>
        </p:spPr>
        <p:txBody>
          <a:bodyPr wrap="none" rtlCol="0">
            <a:spAutoFit/>
          </a:bodyPr>
          <a:lstStyle/>
          <a:p>
            <a:r>
              <a:rPr lang="en-US" sz="1400" dirty="0"/>
              <a:t>Smith, Krajbich (2019, Psych Sci) Fig. 2</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CAC89-C344-8199-98CB-110C4195F744}"/>
                  </a:ext>
                </a:extLst>
              </p:cNvPr>
              <p:cNvSpPr txBox="1"/>
              <p:nvPr/>
            </p:nvSpPr>
            <p:spPr>
              <a:xfrm>
                <a:off x="0" y="2504480"/>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𝜃</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2B5CAC89-C344-8199-98CB-110C4195F744}"/>
                  </a:ext>
                </a:extLst>
              </p:cNvPr>
              <p:cNvSpPr txBox="1">
                <a:spLocks noRot="1" noChangeAspect="1" noMove="1" noResize="1" noEditPoints="1" noAdjustHandles="1" noChangeArrowheads="1" noChangeShapeType="1" noTextEdit="1"/>
              </p:cNvSpPr>
              <p:nvPr/>
            </p:nvSpPr>
            <p:spPr>
              <a:xfrm>
                <a:off x="0" y="2504480"/>
                <a:ext cx="3150825"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C30863-5210-0E68-BBBD-0AC0A834304E}"/>
                  </a:ext>
                </a:extLst>
              </p:cNvPr>
              <p:cNvSpPr txBox="1"/>
              <p:nvPr/>
            </p:nvSpPr>
            <p:spPr>
              <a:xfrm>
                <a:off x="-1" y="4515652"/>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d>
                        <m:dPr>
                          <m:ctrlPr>
                            <a:rPr lang="en-US" sz="1800" b="0" i="1" smtClean="0">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𝜂</m:t>
                      </m:r>
                    </m:oMath>
                  </m:oMathPara>
                </a14:m>
                <a:endParaRPr lang="en-US" sz="1800" b="0" dirty="0">
                  <a:solidFill>
                    <a:schemeClr val="tx1"/>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0EC30863-5210-0E68-BBBD-0AC0A834304E}"/>
                  </a:ext>
                </a:extLst>
              </p:cNvPr>
              <p:cNvSpPr txBox="1">
                <a:spLocks noRot="1" noChangeAspect="1" noMove="1" noResize="1" noEditPoints="1" noAdjustHandles="1" noChangeArrowheads="1" noChangeShapeType="1" noTextEdit="1"/>
              </p:cNvSpPr>
              <p:nvPr/>
            </p:nvSpPr>
            <p:spPr>
              <a:xfrm>
                <a:off x="-1" y="4515652"/>
                <a:ext cx="3150825"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C0F371-5F33-7C23-543F-8B55AE42FA65}"/>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77C0F371-5F33-7C23-543F-8B55AE42FA65}"/>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75B57B-5D07-B053-27AD-9DC0F9C94109}"/>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4375B57B-5D07-B053-27AD-9DC0F9C94109}"/>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6"/>
                <a:stretch>
                  <a:fillRect b="-1666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189A1781-C1FE-8B39-1BBC-9B803972487E}"/>
              </a:ext>
            </a:extLst>
          </p:cNvPr>
          <p:cNvSpPr/>
          <p:nvPr/>
        </p:nvSpPr>
        <p:spPr>
          <a:xfrm>
            <a:off x="0" y="0"/>
            <a:ext cx="12192000" cy="6442748"/>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4" name="Rectangle: Rounded Corners 8">
                <a:extLst>
                  <a:ext uri="{FF2B5EF4-FFF2-40B4-BE49-F238E27FC236}">
                    <a16:creationId xmlns:a16="http://schemas.microsoft.com/office/drawing/2014/main" id="{A7C08D59-F87D-D78A-3A69-9BF469BCB7E9}"/>
                  </a:ext>
                </a:extLst>
              </p:cNvPr>
              <p:cNvSpPr/>
              <p:nvPr/>
            </p:nvSpPr>
            <p:spPr>
              <a:xfrm>
                <a:off x="2622594" y="3359786"/>
                <a:ext cx="6946811" cy="790741"/>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unc>
                        <m:funcPr>
                          <m:ctrlPr>
                            <a:rPr lang="en-US" sz="2800" b="0" i="1" smtClean="0">
                              <a:solidFill>
                                <a:schemeClr val="tx1"/>
                              </a:solidFill>
                              <a:latin typeface="Cambria Math" panose="02040503050406030204" pitchFamily="18" charset="0"/>
                            </a:rPr>
                          </m:ctrlPr>
                        </m:funcPr>
                        <m:fName>
                          <m:r>
                            <m:rPr>
                              <m:sty m:val="p"/>
                            </m:rPr>
                            <a:rPr lang="en-US" sz="2800" b="0" i="0" smtClean="0">
                              <a:solidFill>
                                <a:schemeClr val="tx1"/>
                              </a:solidFill>
                              <a:latin typeface="Cambria Math" panose="02040503050406030204" pitchFamily="18" charset="0"/>
                            </a:rPr>
                            <m:t>log</m:t>
                          </m:r>
                        </m:fName>
                        <m:e>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𝑅</m:t>
                              </m:r>
                              <m:r>
                                <a:rPr lang="en-US" sz="2800" b="0" i="1" smtClean="0">
                                  <a:solidFill>
                                    <a:schemeClr val="tx1"/>
                                  </a:solidFill>
                                  <a:latin typeface="Cambria Math" panose="02040503050406030204" pitchFamily="18" charset="0"/>
                                </a:rPr>
                                <m:t>𝑇</m:t>
                              </m:r>
                            </m:e>
                          </m:d>
                        </m:e>
                      </m:func>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1</m:t>
                          </m:r>
                        </m:sub>
                      </m:sSub>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𝐿</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𝑅</m:t>
                              </m:r>
                            </m:sub>
                          </m:sSub>
                        </m:e>
                      </m:d>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𝐿</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𝑅</m:t>
                          </m:r>
                        </m:sub>
                      </m:sSub>
                      <m:r>
                        <a:rPr lang="en-US" sz="2800" b="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14" name="Rectangle: Rounded Corners 8">
                <a:extLst>
                  <a:ext uri="{FF2B5EF4-FFF2-40B4-BE49-F238E27FC236}">
                    <a16:creationId xmlns:a16="http://schemas.microsoft.com/office/drawing/2014/main" id="{A7C08D59-F87D-D78A-3A69-9BF469BCB7E9}"/>
                  </a:ext>
                </a:extLst>
              </p:cNvPr>
              <p:cNvSpPr>
                <a:spLocks noRot="1" noChangeAspect="1" noMove="1" noResize="1" noEditPoints="1" noAdjustHandles="1" noChangeArrowheads="1" noChangeShapeType="1" noTextEdit="1"/>
              </p:cNvSpPr>
              <p:nvPr/>
            </p:nvSpPr>
            <p:spPr>
              <a:xfrm>
                <a:off x="2622594" y="3359786"/>
                <a:ext cx="6946811" cy="790741"/>
              </a:xfrm>
              <a:prstGeom prst="roundRect">
                <a:avLst/>
              </a:prstGeom>
              <a:blipFill>
                <a:blip r:embed="rId7"/>
                <a:stretch>
                  <a:fillRect/>
                </a:stretch>
              </a:blipFill>
              <a:ln w="38100">
                <a:solidFill>
                  <a:schemeClr val="bg1"/>
                </a:solidFill>
              </a:ln>
            </p:spPr>
            <p:txBody>
              <a:bodyPr/>
              <a:lstStyle/>
              <a:p>
                <a:r>
                  <a:rPr lang="en-US">
                    <a:noFill/>
                  </a:rPr>
                  <a:t> </a:t>
                </a:r>
              </a:p>
            </p:txBody>
          </p:sp>
        </mc:Fallback>
      </mc:AlternateContent>
      <p:sp>
        <p:nvSpPr>
          <p:cNvPr id="15" name="Footer Placeholder 1">
            <a:extLst>
              <a:ext uri="{FF2B5EF4-FFF2-40B4-BE49-F238E27FC236}">
                <a16:creationId xmlns:a16="http://schemas.microsoft.com/office/drawing/2014/main" id="{C4826F19-D07F-7C61-D22E-9CCB85601919}"/>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876905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286-A69E-7D70-94A1-8121C4B98E57}"/>
              </a:ext>
            </a:extLst>
          </p:cNvPr>
          <p:cNvSpPr>
            <a:spLocks noGrp="1"/>
          </p:cNvSpPr>
          <p:nvPr>
            <p:ph type="title"/>
          </p:nvPr>
        </p:nvSpPr>
        <p:spPr/>
        <p:txBody>
          <a:bodyPr/>
          <a:lstStyle/>
          <a:p>
            <a:r>
              <a:rPr lang="en-US" dirty="0"/>
              <a:t>Behavioral Signature: RT(OV) in Losses</a:t>
            </a:r>
          </a:p>
        </p:txBody>
      </p:sp>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49</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657" y="933648"/>
            <a:ext cx="7234333" cy="499070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CAC89-C344-8199-98CB-110C4195F744}"/>
                  </a:ext>
                </a:extLst>
              </p:cNvPr>
              <p:cNvSpPr txBox="1"/>
              <p:nvPr/>
            </p:nvSpPr>
            <p:spPr>
              <a:xfrm>
                <a:off x="0" y="2504480"/>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𝜃</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2B5CAC89-C344-8199-98CB-110C4195F744}"/>
                  </a:ext>
                </a:extLst>
              </p:cNvPr>
              <p:cNvSpPr txBox="1">
                <a:spLocks noRot="1" noChangeAspect="1" noMove="1" noResize="1" noEditPoints="1" noAdjustHandles="1" noChangeArrowheads="1" noChangeShapeType="1" noTextEdit="1"/>
              </p:cNvSpPr>
              <p:nvPr/>
            </p:nvSpPr>
            <p:spPr>
              <a:xfrm>
                <a:off x="0" y="2504480"/>
                <a:ext cx="3150825"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C30863-5210-0E68-BBBD-0AC0A834304E}"/>
                  </a:ext>
                </a:extLst>
              </p:cNvPr>
              <p:cNvSpPr txBox="1"/>
              <p:nvPr/>
            </p:nvSpPr>
            <p:spPr>
              <a:xfrm>
                <a:off x="-1" y="4515652"/>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d>
                        <m:dPr>
                          <m:ctrlPr>
                            <a:rPr lang="en-US" sz="1800" b="0" i="1" smtClean="0">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𝜂</m:t>
                      </m:r>
                    </m:oMath>
                  </m:oMathPara>
                </a14:m>
                <a:endParaRPr lang="en-US" sz="1800" b="0" dirty="0">
                  <a:solidFill>
                    <a:schemeClr val="tx1"/>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0EC30863-5210-0E68-BBBD-0AC0A834304E}"/>
                  </a:ext>
                </a:extLst>
              </p:cNvPr>
              <p:cNvSpPr txBox="1">
                <a:spLocks noRot="1" noChangeAspect="1" noMove="1" noResize="1" noEditPoints="1" noAdjustHandles="1" noChangeArrowheads="1" noChangeShapeType="1" noTextEdit="1"/>
              </p:cNvSpPr>
              <p:nvPr/>
            </p:nvSpPr>
            <p:spPr>
              <a:xfrm>
                <a:off x="-1" y="4515652"/>
                <a:ext cx="3150825" cy="369332"/>
              </a:xfrm>
              <a:prstGeom prst="rect">
                <a:avLst/>
              </a:prstGeom>
              <a:blipFill>
                <a:blip r:embed="rId4"/>
                <a:stretch>
                  <a:fillRect b="-1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3611FC6-8BB6-9D56-1E24-154DAB72A4ED}"/>
              </a:ext>
            </a:extLst>
          </p:cNvPr>
          <p:cNvSpPr txBox="1"/>
          <p:nvPr/>
        </p:nvSpPr>
        <p:spPr>
          <a:xfrm>
            <a:off x="5948759" y="993014"/>
            <a:ext cx="343364" cy="307777"/>
          </a:xfrm>
          <a:prstGeom prst="rect">
            <a:avLst/>
          </a:prstGeom>
          <a:solidFill>
            <a:schemeClr val="bg1"/>
          </a:solidFill>
        </p:spPr>
        <p:txBody>
          <a:bodyPr wrap="none" rtlCol="0">
            <a:spAutoFit/>
          </a:bodyPr>
          <a:lstStyle/>
          <a:p>
            <a:r>
              <a:rPr lang="en-US" sz="1400" dirty="0">
                <a:solidFill>
                  <a:srgbClr val="FF0000"/>
                </a:solidFill>
              </a:rPr>
              <a:t>-1</a:t>
            </a:r>
          </a:p>
        </p:txBody>
      </p:sp>
      <p:sp>
        <p:nvSpPr>
          <p:cNvPr id="9" name="TextBox 8">
            <a:extLst>
              <a:ext uri="{FF2B5EF4-FFF2-40B4-BE49-F238E27FC236}">
                <a16:creationId xmlns:a16="http://schemas.microsoft.com/office/drawing/2014/main" id="{50E74D66-2CD8-3FE7-3155-AABDA7EB8115}"/>
              </a:ext>
            </a:extLst>
          </p:cNvPr>
          <p:cNvSpPr txBox="1"/>
          <p:nvPr/>
        </p:nvSpPr>
        <p:spPr>
          <a:xfrm>
            <a:off x="6013023" y="1255584"/>
            <a:ext cx="343364" cy="307777"/>
          </a:xfrm>
          <a:prstGeom prst="rect">
            <a:avLst/>
          </a:prstGeom>
          <a:solidFill>
            <a:schemeClr val="bg1"/>
          </a:solidFill>
        </p:spPr>
        <p:txBody>
          <a:bodyPr wrap="square" rtlCol="0">
            <a:spAutoFit/>
          </a:bodyPr>
          <a:lstStyle/>
          <a:p>
            <a:r>
              <a:rPr lang="en-US" sz="1400" dirty="0">
                <a:solidFill>
                  <a:srgbClr val="FF0000"/>
                </a:solidFill>
              </a:rPr>
              <a:t>-1</a:t>
            </a:r>
          </a:p>
        </p:txBody>
      </p:sp>
      <p:sp>
        <p:nvSpPr>
          <p:cNvPr id="12" name="TextBox 11">
            <a:extLst>
              <a:ext uri="{FF2B5EF4-FFF2-40B4-BE49-F238E27FC236}">
                <a16:creationId xmlns:a16="http://schemas.microsoft.com/office/drawing/2014/main" id="{7613F34E-E201-DD89-6880-7CB386BFE5D1}"/>
              </a:ext>
            </a:extLst>
          </p:cNvPr>
          <p:cNvSpPr txBox="1"/>
          <p:nvPr/>
        </p:nvSpPr>
        <p:spPr>
          <a:xfrm>
            <a:off x="9327264" y="963828"/>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sp>
        <p:nvSpPr>
          <p:cNvPr id="13" name="TextBox 12">
            <a:extLst>
              <a:ext uri="{FF2B5EF4-FFF2-40B4-BE49-F238E27FC236}">
                <a16:creationId xmlns:a16="http://schemas.microsoft.com/office/drawing/2014/main" id="{44E098FE-3BCD-2717-5D98-2FC1B28DBE44}"/>
              </a:ext>
            </a:extLst>
          </p:cNvPr>
          <p:cNvSpPr txBox="1"/>
          <p:nvPr/>
        </p:nvSpPr>
        <p:spPr>
          <a:xfrm>
            <a:off x="9358477" y="1248432"/>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cxnSp>
        <p:nvCxnSpPr>
          <p:cNvPr id="15" name="Straight Connector 14">
            <a:extLst>
              <a:ext uri="{FF2B5EF4-FFF2-40B4-BE49-F238E27FC236}">
                <a16:creationId xmlns:a16="http://schemas.microsoft.com/office/drawing/2014/main" id="{09E550A1-C114-A433-E7C7-A9947CC0B172}"/>
              </a:ext>
            </a:extLst>
          </p:cNvPr>
          <p:cNvCxnSpPr>
            <a:cxnSpLocks/>
          </p:cNvCxnSpPr>
          <p:nvPr/>
        </p:nvCxnSpPr>
        <p:spPr>
          <a:xfrm>
            <a:off x="4417764" y="2657126"/>
            <a:ext cx="680709" cy="13456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3235AE-58C7-8545-A82E-E7EBECD108BA}"/>
              </a:ext>
            </a:extLst>
          </p:cNvPr>
          <p:cNvCxnSpPr>
            <a:cxnSpLocks/>
          </p:cNvCxnSpPr>
          <p:nvPr/>
        </p:nvCxnSpPr>
        <p:spPr>
          <a:xfrm flipV="1">
            <a:off x="5098473" y="2554340"/>
            <a:ext cx="997527" cy="233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1F15B4-D436-14A3-0620-74255394C104}"/>
              </a:ext>
            </a:extLst>
          </p:cNvPr>
          <p:cNvCxnSpPr>
            <a:cxnSpLocks/>
          </p:cNvCxnSpPr>
          <p:nvPr/>
        </p:nvCxnSpPr>
        <p:spPr>
          <a:xfrm>
            <a:off x="6096000" y="2550147"/>
            <a:ext cx="680709" cy="13456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618B02-AB39-13F8-E773-B85DF56CD54E}"/>
              </a:ext>
            </a:extLst>
          </p:cNvPr>
          <p:cNvCxnSpPr>
            <a:cxnSpLocks/>
          </p:cNvCxnSpPr>
          <p:nvPr/>
        </p:nvCxnSpPr>
        <p:spPr>
          <a:xfrm>
            <a:off x="7774236" y="2649485"/>
            <a:ext cx="656255" cy="34463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F99F60-D363-89CF-F112-EF23B267D239}"/>
              </a:ext>
            </a:extLst>
          </p:cNvPr>
          <p:cNvCxnSpPr>
            <a:cxnSpLocks/>
          </p:cNvCxnSpPr>
          <p:nvPr/>
        </p:nvCxnSpPr>
        <p:spPr>
          <a:xfrm flipV="1">
            <a:off x="8430491" y="2059995"/>
            <a:ext cx="997527" cy="93412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D0E5F-E5F0-3A8A-1113-3F61A2CBDCB0}"/>
              </a:ext>
            </a:extLst>
          </p:cNvPr>
          <p:cNvCxnSpPr>
            <a:cxnSpLocks/>
          </p:cNvCxnSpPr>
          <p:nvPr/>
        </p:nvCxnSpPr>
        <p:spPr>
          <a:xfrm>
            <a:off x="9428018" y="2062882"/>
            <a:ext cx="656255" cy="9312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DB4C63F-60BC-1246-8473-4535EB6A0C7C}"/>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4DB4C63F-60BC-1246-8473-4535EB6A0C7C}"/>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2DDAAC-AF24-7270-C31B-75F103154D56}"/>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E12DDAAC-AF24-7270-C31B-75F103154D56}"/>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6"/>
                <a:stretch>
                  <a:fillRect b="-16667"/>
                </a:stretch>
              </a:blipFill>
            </p:spPr>
            <p:txBody>
              <a:bodyPr/>
              <a:lstStyle/>
              <a:p>
                <a:r>
                  <a:rPr lang="en-US">
                    <a:noFill/>
                  </a:rPr>
                  <a:t> </a:t>
                </a:r>
              </a:p>
            </p:txBody>
          </p:sp>
        </mc:Fallback>
      </mc:AlternateContent>
      <p:sp>
        <p:nvSpPr>
          <p:cNvPr id="6" name="Footer Placeholder 1">
            <a:extLst>
              <a:ext uri="{FF2B5EF4-FFF2-40B4-BE49-F238E27FC236}">
                <a16:creationId xmlns:a16="http://schemas.microsoft.com/office/drawing/2014/main" id="{47DD54E6-D861-ECC2-B424-4A8BD377DF4E}"/>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23195217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white rectangular object with black text&#10;&#10;Description automatically generated">
            <a:extLst>
              <a:ext uri="{FF2B5EF4-FFF2-40B4-BE49-F238E27FC236}">
                <a16:creationId xmlns:a16="http://schemas.microsoft.com/office/drawing/2014/main" id="{3D1EF48A-2E48-1F90-1603-60D0858C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270" y="2173533"/>
            <a:ext cx="6018531" cy="3289480"/>
          </a:xfrm>
          <a:prstGeom prst="rect">
            <a:avLst/>
          </a:prstGeom>
        </p:spPr>
      </p:pic>
      <p:sp>
        <p:nvSpPr>
          <p:cNvPr id="2" name="Title 1">
            <a:extLst>
              <a:ext uri="{FF2B5EF4-FFF2-40B4-BE49-F238E27FC236}">
                <a16:creationId xmlns:a16="http://schemas.microsoft.com/office/drawing/2014/main" id="{6C0ACE6B-5922-A24D-CF3B-9617C3522ADA}"/>
              </a:ext>
            </a:extLst>
          </p:cNvPr>
          <p:cNvSpPr>
            <a:spLocks noGrp="1"/>
          </p:cNvSpPr>
          <p:nvPr>
            <p:ph type="title"/>
          </p:nvPr>
        </p:nvSpPr>
        <p:spPr/>
        <p:txBody>
          <a:bodyPr/>
          <a:lstStyle/>
          <a:p>
            <a:r>
              <a:rPr lang="en-US" dirty="0"/>
              <a:t>Attentional Drift-Diffusion-Model (</a:t>
            </a:r>
            <a:r>
              <a:rPr lang="en-US" dirty="0" err="1"/>
              <a:t>aDDM</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C54EE-95E9-7647-7F52-7972699BBCB3}"/>
                  </a:ext>
                </a:extLst>
              </p:cNvPr>
              <p:cNvSpPr>
                <a:spLocks noGrp="1"/>
              </p:cNvSpPr>
              <p:nvPr>
                <p:ph sz="half" idx="1"/>
              </p:nvPr>
            </p:nvSpPr>
            <p:spPr>
              <a:xfrm>
                <a:off x="482199" y="1253331"/>
                <a:ext cx="5100921" cy="5129884"/>
              </a:xfrm>
            </p:spPr>
            <p:txBody>
              <a:bodyPr>
                <a:normAutofit fontScale="92500" lnSpcReduction="20000"/>
              </a:bodyPr>
              <a:lstStyle/>
              <a:p>
                <a14:m>
                  <m:oMath xmlns:m="http://schemas.openxmlformats.org/officeDocument/2006/math">
                    <m:r>
                      <m:rPr>
                        <m:sty m:val="p"/>
                      </m:rPr>
                      <a:rPr lang="en-US" sz="2400" b="0" i="0" smtClean="0">
                        <a:latin typeface="Cambria Math" panose="02040503050406030204" pitchFamily="18" charset="0"/>
                      </a:rPr>
                      <m:t>e</m:t>
                    </m:r>
                    <m:r>
                      <a:rPr lang="en-US" sz="2400" b="0" i="1" smtClean="0">
                        <a:latin typeface="Cambria Math" panose="02040503050406030204" pitchFamily="18" charset="0"/>
                      </a:rPr>
                      <m:t>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oMath>
                </a14:m>
                <a:r>
                  <a:rPr lang="en-US" sz="2400" i="1" dirty="0">
                    <a:latin typeface="Cambria Math" panose="02040503050406030204" pitchFamily="18" charset="0"/>
                  </a:rPr>
                  <a:t> </a:t>
                </a:r>
              </a:p>
              <a:p>
                <a:endParaRPr lang="en-US" sz="2400" b="0" i="1" dirty="0">
                  <a:latin typeface="Cambria Math" panose="02040503050406030204" pitchFamily="18" charset="0"/>
                </a:endParaRPr>
              </a:p>
              <a:p>
                <a:r>
                  <a:rPr lang="en-US" sz="2400" dirty="0">
                    <a:latin typeface="Cambria Math" panose="02040503050406030204" pitchFamily="18" charset="0"/>
                  </a:rPr>
                  <a:t>Noisy process: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0, </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𝜎</m:t>
                              </m:r>
                            </m:e>
                            <m:sup>
                              <m:r>
                                <a:rPr lang="en-US" sz="2400" i="1">
                                  <a:solidFill>
                                    <a:srgbClr val="00B0F0"/>
                                  </a:solidFill>
                                  <a:latin typeface="Cambria Math" panose="02040503050406030204" pitchFamily="18" charset="0"/>
                                </a:rPr>
                                <m:t>2</m:t>
                              </m:r>
                            </m:sup>
                          </m:sSup>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oMath>
                </a14:m>
                <a:r>
                  <a:rPr lang="en-US" sz="2400" dirty="0">
                    <a:latin typeface="Cambria Math" panose="02040503050406030204" pitchFamily="18" charset="0"/>
                  </a:rPr>
                  <a:t> </a:t>
                </a:r>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left: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𝜃</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oMath>
                  </m:oMathPara>
                </a14:m>
                <a:endParaRPr lang="en-US" sz="2400" b="0" dirty="0">
                  <a:latin typeface="Cambria Math" panose="02040503050406030204" pitchFamily="18" charset="0"/>
                </a:endParaRPr>
              </a:p>
              <a:p>
                <a:endParaRPr lang="en-US" sz="2400"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right: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𝜃</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oMath>
                  </m:oMathPara>
                </a14:m>
                <a:endParaRPr lang="en-US" sz="2400" b="0" dirty="0"/>
              </a:p>
              <a:p>
                <a:endParaRPr lang="en-US" sz="2400" dirty="0"/>
              </a:p>
              <a:p>
                <a:r>
                  <a:rPr lang="en-US" sz="2400" b="0" dirty="0"/>
                  <a:t>The model is agnostic to modeling the fixation process.</a:t>
                </a:r>
              </a:p>
              <a:p>
                <a:endParaRPr lang="en-US" sz="2400" dirty="0"/>
              </a:p>
            </p:txBody>
          </p:sp>
        </mc:Choice>
        <mc:Fallback xmlns="">
          <p:sp>
            <p:nvSpPr>
              <p:cNvPr id="3" name="Content Placeholder 2">
                <a:extLst>
                  <a:ext uri="{FF2B5EF4-FFF2-40B4-BE49-F238E27FC236}">
                    <a16:creationId xmlns:a16="http://schemas.microsoft.com/office/drawing/2014/main" id="{079C54EE-95E9-7647-7F52-7972699BBCB3}"/>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4"/>
                <a:stretch>
                  <a:fillRect l="-1241" t="-247" r="-1241" b="-172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54CE252-2609-84A9-26E7-B1C765081012}"/>
              </a:ext>
            </a:extLst>
          </p:cNvPr>
          <p:cNvSpPr>
            <a:spLocks noGrp="1"/>
          </p:cNvSpPr>
          <p:nvPr>
            <p:ph type="sldNum" sz="quarter" idx="12"/>
          </p:nvPr>
        </p:nvSpPr>
        <p:spPr/>
        <p:txBody>
          <a:bodyPr/>
          <a:lstStyle/>
          <a:p>
            <a:fld id="{1818619C-2D63-4ABC-BE3A-24A1B15F920A}" type="slidenum">
              <a:rPr lang="en-US" smtClean="0"/>
              <a:t>5</a:t>
            </a:fld>
            <a:endParaRPr lang="en-US"/>
          </a:p>
        </p:txBody>
      </p:sp>
      <p:sp>
        <p:nvSpPr>
          <p:cNvPr id="26" name="TextBox 25">
            <a:extLst>
              <a:ext uri="{FF2B5EF4-FFF2-40B4-BE49-F238E27FC236}">
                <a16:creationId xmlns:a16="http://schemas.microsoft.com/office/drawing/2014/main" id="{933738B1-F6D9-8794-55E7-337DCED31C1C}"/>
              </a:ext>
            </a:extLst>
          </p:cNvPr>
          <p:cNvSpPr txBox="1"/>
          <p:nvPr/>
        </p:nvSpPr>
        <p:spPr>
          <a:xfrm>
            <a:off x="10538028" y="1973627"/>
            <a:ext cx="1048685" cy="369332"/>
          </a:xfrm>
          <a:prstGeom prst="rect">
            <a:avLst/>
          </a:prstGeom>
          <a:noFill/>
        </p:spPr>
        <p:txBody>
          <a:bodyPr wrap="none" rtlCol="0">
            <a:spAutoFit/>
          </a:bodyPr>
          <a:lstStyle/>
          <a:p>
            <a:pPr algn="r"/>
            <a:r>
              <a:rPr lang="en-US" dirty="0">
                <a:solidFill>
                  <a:schemeClr val="bg1">
                    <a:lumMod val="65000"/>
                  </a:schemeClr>
                </a:solidFill>
              </a:rPr>
              <a:t>Pick Left</a:t>
            </a:r>
          </a:p>
        </p:txBody>
      </p:sp>
      <p:sp>
        <p:nvSpPr>
          <p:cNvPr id="27" name="TextBox 26">
            <a:extLst>
              <a:ext uri="{FF2B5EF4-FFF2-40B4-BE49-F238E27FC236}">
                <a16:creationId xmlns:a16="http://schemas.microsoft.com/office/drawing/2014/main" id="{1C6C7465-9412-4487-83EA-CBF053B898CB}"/>
              </a:ext>
            </a:extLst>
          </p:cNvPr>
          <p:cNvSpPr txBox="1"/>
          <p:nvPr/>
        </p:nvSpPr>
        <p:spPr>
          <a:xfrm>
            <a:off x="10388948" y="5002241"/>
            <a:ext cx="1197765" cy="369332"/>
          </a:xfrm>
          <a:prstGeom prst="rect">
            <a:avLst/>
          </a:prstGeom>
          <a:noFill/>
        </p:spPr>
        <p:txBody>
          <a:bodyPr wrap="none" rtlCol="0">
            <a:spAutoFit/>
          </a:bodyPr>
          <a:lstStyle/>
          <a:p>
            <a:pPr algn="r"/>
            <a:r>
              <a:rPr lang="en-US" dirty="0">
                <a:solidFill>
                  <a:schemeClr val="bg1">
                    <a:lumMod val="65000"/>
                  </a:schemeClr>
                </a:solidFill>
              </a:rPr>
              <a:t>Pick Right</a:t>
            </a:r>
          </a:p>
        </p:txBody>
      </p:sp>
      <p:sp>
        <p:nvSpPr>
          <p:cNvPr id="5" name="Footer Placeholder 1">
            <a:extLst>
              <a:ext uri="{FF2B5EF4-FFF2-40B4-BE49-F238E27FC236}">
                <a16:creationId xmlns:a16="http://schemas.microsoft.com/office/drawing/2014/main" id="{F75324CF-8FF5-7B53-D083-B23CCD2DF14E}"/>
              </a:ext>
            </a:extLst>
          </p:cNvPr>
          <p:cNvSpPr txBox="1">
            <a:spLocks/>
          </p:cNvSpPr>
          <p:nvPr/>
        </p:nvSpPr>
        <p:spPr>
          <a:xfrm>
            <a:off x="204446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a:t>Attention in Losses</a:t>
            </a:r>
            <a:r>
              <a:rPr lang="en-US" b="1"/>
              <a:t> </a:t>
            </a:r>
            <a:r>
              <a:rPr lang="en-US"/>
              <a:t>|</a:t>
            </a:r>
            <a:r>
              <a:rPr lang="en-US" b="1"/>
              <a:t> </a:t>
            </a:r>
            <a:r>
              <a:rPr lang="en-US"/>
              <a:t>Dynamic Evidence Weights</a:t>
            </a:r>
            <a:endParaRPr lang="en-US" dirty="0"/>
          </a:p>
        </p:txBody>
      </p:sp>
      <p:sp>
        <p:nvSpPr>
          <p:cNvPr id="7" name="Footer Placeholder 3">
            <a:extLst>
              <a:ext uri="{FF2B5EF4-FFF2-40B4-BE49-F238E27FC236}">
                <a16:creationId xmlns:a16="http://schemas.microsoft.com/office/drawing/2014/main" id="{9E90F1B3-4637-EF83-D574-7AA2549D3B2C}"/>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Brenden Eum</a:t>
            </a:r>
          </a:p>
        </p:txBody>
      </p:sp>
    </p:spTree>
    <p:extLst>
      <p:ext uri="{BB962C8B-B14F-4D97-AF65-F5344CB8AC3E}">
        <p14:creationId xmlns:p14="http://schemas.microsoft.com/office/powerpoint/2010/main" val="3274119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fade">
                                      <p:cBhvr>
                                        <p:cTn id="31" dur="500"/>
                                        <p:tgtEl>
                                          <p:spTgt spid="3">
                                            <p:txEl>
                                              <p:pRg st="11" end="1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fade">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50</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rotWithShape="1">
          <a:blip r:embed="rId2">
            <a:extLst>
              <a:ext uri="{28A0092B-C50C-407E-A947-70E740481C1C}">
                <a14:useLocalDpi xmlns:a14="http://schemas.microsoft.com/office/drawing/2010/main" val="0"/>
              </a:ext>
            </a:extLst>
          </a:blip>
          <a:srcRect t="-1" b="-1598"/>
          <a:stretch/>
        </p:blipFill>
        <p:spPr>
          <a:xfrm>
            <a:off x="3329657" y="933648"/>
            <a:ext cx="7234333" cy="5070545"/>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B5CAC89-C344-8199-98CB-110C4195F744}"/>
                  </a:ext>
                </a:extLst>
              </p:cNvPr>
              <p:cNvSpPr txBox="1"/>
              <p:nvPr/>
            </p:nvSpPr>
            <p:spPr>
              <a:xfrm>
                <a:off x="343743" y="164917"/>
                <a:ext cx="11338560" cy="523220"/>
              </a:xfrm>
              <a:prstGeom prst="rect">
                <a:avLst/>
              </a:prstGeom>
              <a:noFill/>
            </p:spPr>
            <p:txBody>
              <a:bodyPr wrap="square">
                <a:spAutoFit/>
              </a:bodyPr>
              <a:lstStyle/>
              <a:p>
                <a:r>
                  <a:rPr lang="en-US" sz="2800" dirty="0">
                    <a:solidFill>
                      <a:schemeClr val="tx1"/>
                    </a:solidFill>
                    <a:latin typeface="Cambria Math" panose="02040503050406030204" pitchFamily="18" charset="0"/>
                  </a:rPr>
                  <a:t>If reference-points in the </a:t>
                </a:r>
                <a:r>
                  <a:rPr lang="en-US" sz="2800" dirty="0" err="1">
                    <a:solidFill>
                      <a:schemeClr val="tx1"/>
                    </a:solidFill>
                    <a:latin typeface="Cambria Math" panose="02040503050406030204" pitchFamily="18" charset="0"/>
                  </a:rPr>
                  <a:t>RaDDM</a:t>
                </a:r>
                <a:r>
                  <a:rPr lang="en-US" sz="2800" dirty="0">
                    <a:solidFill>
                      <a:schemeClr val="tx1"/>
                    </a:solidFill>
                    <a:latin typeface="Cambria Math"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m:t>
                    </m:r>
                  </m:oMath>
                </a14:m>
                <a:r>
                  <a:rPr lang="en-US" sz="2800" dirty="0">
                    <a:solidFill>
                      <a:schemeClr val="tx1"/>
                    </a:solidFill>
                    <a:latin typeface="Cambria Math" panose="02040503050406030204" pitchFamily="18" charset="0"/>
                  </a:rPr>
                  <a:t> the minimum value in a condition:</a:t>
                </a:r>
              </a:p>
            </p:txBody>
          </p:sp>
        </mc:Choice>
        <mc:Fallback>
          <p:sp>
            <p:nvSpPr>
              <p:cNvPr id="10" name="TextBox 9">
                <a:extLst>
                  <a:ext uri="{FF2B5EF4-FFF2-40B4-BE49-F238E27FC236}">
                    <a16:creationId xmlns:a16="http://schemas.microsoft.com/office/drawing/2014/main" id="{2B5CAC89-C344-8199-98CB-110C4195F744}"/>
                  </a:ext>
                </a:extLst>
              </p:cNvPr>
              <p:cNvSpPr txBox="1">
                <a:spLocks noRot="1" noChangeAspect="1" noMove="1" noResize="1" noEditPoints="1" noAdjustHandles="1" noChangeArrowheads="1" noChangeShapeType="1" noTextEdit="1"/>
              </p:cNvSpPr>
              <p:nvPr/>
            </p:nvSpPr>
            <p:spPr>
              <a:xfrm>
                <a:off x="343743" y="164917"/>
                <a:ext cx="11338560" cy="523220"/>
              </a:xfrm>
              <a:prstGeom prst="rect">
                <a:avLst/>
              </a:prstGeom>
              <a:blipFill>
                <a:blip r:embed="rId3"/>
                <a:stretch>
                  <a:fillRect l="-1119" t="-11628" b="-2790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3611FC6-8BB6-9D56-1E24-154DAB72A4ED}"/>
              </a:ext>
            </a:extLst>
          </p:cNvPr>
          <p:cNvSpPr txBox="1"/>
          <p:nvPr/>
        </p:nvSpPr>
        <p:spPr>
          <a:xfrm>
            <a:off x="5948759" y="993014"/>
            <a:ext cx="343364" cy="307777"/>
          </a:xfrm>
          <a:prstGeom prst="rect">
            <a:avLst/>
          </a:prstGeom>
          <a:solidFill>
            <a:schemeClr val="bg1"/>
          </a:solidFill>
        </p:spPr>
        <p:txBody>
          <a:bodyPr wrap="none" rtlCol="0">
            <a:spAutoFit/>
          </a:bodyPr>
          <a:lstStyle/>
          <a:p>
            <a:r>
              <a:rPr lang="en-US" sz="1400" dirty="0">
                <a:solidFill>
                  <a:srgbClr val="FF0000"/>
                </a:solidFill>
              </a:rPr>
              <a:t>-1</a:t>
            </a:r>
          </a:p>
        </p:txBody>
      </p:sp>
      <p:sp>
        <p:nvSpPr>
          <p:cNvPr id="9" name="TextBox 8">
            <a:extLst>
              <a:ext uri="{FF2B5EF4-FFF2-40B4-BE49-F238E27FC236}">
                <a16:creationId xmlns:a16="http://schemas.microsoft.com/office/drawing/2014/main" id="{50E74D66-2CD8-3FE7-3155-AABDA7EB8115}"/>
              </a:ext>
            </a:extLst>
          </p:cNvPr>
          <p:cNvSpPr txBox="1"/>
          <p:nvPr/>
        </p:nvSpPr>
        <p:spPr>
          <a:xfrm>
            <a:off x="6013023" y="1255584"/>
            <a:ext cx="343364" cy="307777"/>
          </a:xfrm>
          <a:prstGeom prst="rect">
            <a:avLst/>
          </a:prstGeom>
          <a:solidFill>
            <a:schemeClr val="bg1"/>
          </a:solidFill>
        </p:spPr>
        <p:txBody>
          <a:bodyPr wrap="square" rtlCol="0">
            <a:spAutoFit/>
          </a:bodyPr>
          <a:lstStyle/>
          <a:p>
            <a:r>
              <a:rPr lang="en-US" sz="1400" dirty="0">
                <a:solidFill>
                  <a:srgbClr val="FF0000"/>
                </a:solidFill>
              </a:rPr>
              <a:t>-1</a:t>
            </a:r>
          </a:p>
        </p:txBody>
      </p:sp>
      <p:sp>
        <p:nvSpPr>
          <p:cNvPr id="12" name="TextBox 11">
            <a:extLst>
              <a:ext uri="{FF2B5EF4-FFF2-40B4-BE49-F238E27FC236}">
                <a16:creationId xmlns:a16="http://schemas.microsoft.com/office/drawing/2014/main" id="{7613F34E-E201-DD89-6880-7CB386BFE5D1}"/>
              </a:ext>
            </a:extLst>
          </p:cNvPr>
          <p:cNvSpPr txBox="1"/>
          <p:nvPr/>
        </p:nvSpPr>
        <p:spPr>
          <a:xfrm>
            <a:off x="9327264" y="963828"/>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sp>
        <p:nvSpPr>
          <p:cNvPr id="13" name="TextBox 12">
            <a:extLst>
              <a:ext uri="{FF2B5EF4-FFF2-40B4-BE49-F238E27FC236}">
                <a16:creationId xmlns:a16="http://schemas.microsoft.com/office/drawing/2014/main" id="{44E098FE-3BCD-2717-5D98-2FC1B28DBE44}"/>
              </a:ext>
            </a:extLst>
          </p:cNvPr>
          <p:cNvSpPr txBox="1"/>
          <p:nvPr/>
        </p:nvSpPr>
        <p:spPr>
          <a:xfrm>
            <a:off x="9358477" y="1248432"/>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grpSp>
        <p:nvGrpSpPr>
          <p:cNvPr id="32" name="Group 31">
            <a:extLst>
              <a:ext uri="{FF2B5EF4-FFF2-40B4-BE49-F238E27FC236}">
                <a16:creationId xmlns:a16="http://schemas.microsoft.com/office/drawing/2014/main" id="{14C2BA06-1C34-D597-2DF1-3BB430085491}"/>
              </a:ext>
            </a:extLst>
          </p:cNvPr>
          <p:cNvGrpSpPr/>
          <p:nvPr/>
        </p:nvGrpSpPr>
        <p:grpSpPr>
          <a:xfrm>
            <a:off x="7760774" y="2499835"/>
            <a:ext cx="2345114" cy="180232"/>
            <a:chOff x="4417764" y="2504480"/>
            <a:chExt cx="2345114" cy="180232"/>
          </a:xfrm>
        </p:grpSpPr>
        <p:cxnSp>
          <p:nvCxnSpPr>
            <p:cNvPr id="15" name="Straight Connector 14">
              <a:extLst>
                <a:ext uri="{FF2B5EF4-FFF2-40B4-BE49-F238E27FC236}">
                  <a16:creationId xmlns:a16="http://schemas.microsoft.com/office/drawing/2014/main" id="{09E550A1-C114-A433-E7C7-A9947CC0B172}"/>
                </a:ext>
              </a:extLst>
            </p:cNvPr>
            <p:cNvCxnSpPr>
              <a:cxnSpLocks/>
            </p:cNvCxnSpPr>
            <p:nvPr/>
          </p:nvCxnSpPr>
          <p:spPr>
            <a:xfrm flipV="1">
              <a:off x="4417764" y="2504480"/>
              <a:ext cx="680709" cy="15264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3235AE-58C7-8545-A82E-E7EBECD108BA}"/>
                </a:ext>
              </a:extLst>
            </p:cNvPr>
            <p:cNvCxnSpPr>
              <a:cxnSpLocks/>
            </p:cNvCxnSpPr>
            <p:nvPr/>
          </p:nvCxnSpPr>
          <p:spPr>
            <a:xfrm>
              <a:off x="5098473" y="2504480"/>
              <a:ext cx="997527" cy="18023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1F15B4-D436-14A3-0620-74255394C104}"/>
                </a:ext>
              </a:extLst>
            </p:cNvPr>
            <p:cNvCxnSpPr>
              <a:cxnSpLocks/>
            </p:cNvCxnSpPr>
            <p:nvPr/>
          </p:nvCxnSpPr>
          <p:spPr>
            <a:xfrm flipV="1">
              <a:off x="6096000" y="2571366"/>
              <a:ext cx="666878" cy="11334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6DE551C-152E-8A3A-98EE-2E94D8CAABFC}"/>
              </a:ext>
            </a:extLst>
          </p:cNvPr>
          <p:cNvGrpSpPr/>
          <p:nvPr/>
        </p:nvGrpSpPr>
        <p:grpSpPr>
          <a:xfrm>
            <a:off x="4436125" y="2052043"/>
            <a:ext cx="2327122" cy="896086"/>
            <a:chOff x="7774236" y="2043495"/>
            <a:chExt cx="2327122" cy="896086"/>
          </a:xfrm>
        </p:grpSpPr>
        <p:cxnSp>
          <p:nvCxnSpPr>
            <p:cNvPr id="22" name="Straight Connector 21">
              <a:extLst>
                <a:ext uri="{FF2B5EF4-FFF2-40B4-BE49-F238E27FC236}">
                  <a16:creationId xmlns:a16="http://schemas.microsoft.com/office/drawing/2014/main" id="{CE618B02-AB39-13F8-E773-B85DF56CD54E}"/>
                </a:ext>
              </a:extLst>
            </p:cNvPr>
            <p:cNvCxnSpPr>
              <a:cxnSpLocks/>
            </p:cNvCxnSpPr>
            <p:nvPr/>
          </p:nvCxnSpPr>
          <p:spPr>
            <a:xfrm flipV="1">
              <a:off x="7774236" y="2059995"/>
              <a:ext cx="656255" cy="5894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F99F60-D363-89CF-F112-EF23B267D239}"/>
                </a:ext>
              </a:extLst>
            </p:cNvPr>
            <p:cNvCxnSpPr>
              <a:cxnSpLocks/>
            </p:cNvCxnSpPr>
            <p:nvPr/>
          </p:nvCxnSpPr>
          <p:spPr>
            <a:xfrm>
              <a:off x="8430491" y="2043495"/>
              <a:ext cx="997527" cy="8960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D0E5F-E5F0-3A8A-1113-3F61A2CBDCB0}"/>
                </a:ext>
              </a:extLst>
            </p:cNvPr>
            <p:cNvCxnSpPr>
              <a:cxnSpLocks/>
            </p:cNvCxnSpPr>
            <p:nvPr/>
          </p:nvCxnSpPr>
          <p:spPr>
            <a:xfrm flipV="1">
              <a:off x="9428018" y="2043495"/>
              <a:ext cx="673340" cy="8960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BE45490-66B7-1FAE-EB36-3DA3F5294F0A}"/>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9BE45490-66B7-1FAE-EB36-3DA3F5294F0A}"/>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C976EAE-5373-97CA-F8CF-67A46F8F89F9}"/>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4C976EAE-5373-97CA-F8CF-67A46F8F89F9}"/>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193041E-FCF0-7267-7596-E64A257AC017}"/>
                  </a:ext>
                </a:extLst>
              </p:cNvPr>
              <p:cNvSpPr txBox="1"/>
              <p:nvPr/>
            </p:nvSpPr>
            <p:spPr>
              <a:xfrm>
                <a:off x="0" y="2504480"/>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𝜃</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p:sp>
            <p:nvSpPr>
              <p:cNvPr id="11" name="TextBox 10">
                <a:extLst>
                  <a:ext uri="{FF2B5EF4-FFF2-40B4-BE49-F238E27FC236}">
                    <a16:creationId xmlns:a16="http://schemas.microsoft.com/office/drawing/2014/main" id="{B193041E-FCF0-7267-7596-E64A257AC017}"/>
                  </a:ext>
                </a:extLst>
              </p:cNvPr>
              <p:cNvSpPr txBox="1">
                <a:spLocks noRot="1" noChangeAspect="1" noMove="1" noResize="1" noEditPoints="1" noAdjustHandles="1" noChangeArrowheads="1" noChangeShapeType="1" noTextEdit="1"/>
              </p:cNvSpPr>
              <p:nvPr/>
            </p:nvSpPr>
            <p:spPr>
              <a:xfrm>
                <a:off x="0" y="2504480"/>
                <a:ext cx="3150825"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D7B8ACF-3EE7-E9E5-C960-AE65FBBC8CF5}"/>
                  </a:ext>
                </a:extLst>
              </p:cNvPr>
              <p:cNvSpPr txBox="1"/>
              <p:nvPr/>
            </p:nvSpPr>
            <p:spPr>
              <a:xfrm>
                <a:off x="-1" y="4515652"/>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d>
                        <m:dPr>
                          <m:ctrlPr>
                            <a:rPr lang="en-US" sz="1800" b="0" i="1" smtClean="0">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𝜂</m:t>
                      </m:r>
                    </m:oMath>
                  </m:oMathPara>
                </a14:m>
                <a:endParaRPr lang="en-US" sz="1800" b="0" dirty="0">
                  <a:solidFill>
                    <a:schemeClr val="tx1"/>
                  </a:solidFill>
                  <a:latin typeface="Cambria Math" panose="02040503050406030204" pitchFamily="18" charset="0"/>
                </a:endParaRPr>
              </a:p>
            </p:txBody>
          </p:sp>
        </mc:Choice>
        <mc:Fallback>
          <p:sp>
            <p:nvSpPr>
              <p:cNvPr id="14" name="TextBox 13">
                <a:extLst>
                  <a:ext uri="{FF2B5EF4-FFF2-40B4-BE49-F238E27FC236}">
                    <a16:creationId xmlns:a16="http://schemas.microsoft.com/office/drawing/2014/main" id="{0D7B8ACF-3EE7-E9E5-C960-AE65FBBC8CF5}"/>
                  </a:ext>
                </a:extLst>
              </p:cNvPr>
              <p:cNvSpPr txBox="1">
                <a:spLocks noRot="1" noChangeAspect="1" noMove="1" noResize="1" noEditPoints="1" noAdjustHandles="1" noChangeArrowheads="1" noChangeShapeType="1" noTextEdit="1"/>
              </p:cNvSpPr>
              <p:nvPr/>
            </p:nvSpPr>
            <p:spPr>
              <a:xfrm>
                <a:off x="-1" y="4515652"/>
                <a:ext cx="3150825" cy="369332"/>
              </a:xfrm>
              <a:prstGeom prst="rect">
                <a:avLst/>
              </a:prstGeom>
              <a:blipFill>
                <a:blip r:embed="rId7"/>
                <a:stretch>
                  <a:fillRect b="-16667"/>
                </a:stretch>
              </a:blipFill>
            </p:spPr>
            <p:txBody>
              <a:bodyPr/>
              <a:lstStyle/>
              <a:p>
                <a:r>
                  <a:rPr lang="en-US">
                    <a:noFill/>
                  </a:rPr>
                  <a:t> </a:t>
                </a:r>
              </a:p>
            </p:txBody>
          </p:sp>
        </mc:Fallback>
      </mc:AlternateContent>
      <p:sp>
        <p:nvSpPr>
          <p:cNvPr id="16" name="Footer Placeholder 1">
            <a:extLst>
              <a:ext uri="{FF2B5EF4-FFF2-40B4-BE49-F238E27FC236}">
                <a16:creationId xmlns:a16="http://schemas.microsoft.com/office/drawing/2014/main" id="{4F3B3D99-6728-DDB9-C53B-E5413EE76E7A}"/>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0811362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Simulated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2"/>
                <a:stretch>
                  <a:fillRect b="-28302"/>
                </a:stretch>
              </a:blipFill>
            </p:spPr>
            <p:txBody>
              <a:bodyPr/>
              <a:lstStyle/>
              <a:p>
                <a:r>
                  <a:rPr lang="en-US">
                    <a:noFill/>
                  </a:rPr>
                  <a:t> </a:t>
                </a:r>
              </a:p>
            </p:txBody>
          </p:sp>
        </mc:Fallback>
      </mc:AlternateContent>
      <p:pic>
        <p:nvPicPr>
          <p:cNvPr id="7" name="Content Placeholder 6" descr="A table with numbers and symbols&#10;&#10;Description automatically generated">
            <a:extLst>
              <a:ext uri="{FF2B5EF4-FFF2-40B4-BE49-F238E27FC236}">
                <a16:creationId xmlns:a16="http://schemas.microsoft.com/office/drawing/2014/main" id="{9BC18265-D428-4A5C-A5B7-1FFD240144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8700" y="1337249"/>
            <a:ext cx="7594600" cy="4889500"/>
          </a:xfrm>
        </p:spPr>
      </p:pic>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51</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4583017" y="2633032"/>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4583017" y="3721865"/>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35A6B3A-70AC-4BA2-911E-C191A7B0236D}"/>
              </a:ext>
            </a:extLst>
          </p:cNvPr>
          <p:cNvSpPr/>
          <p:nvPr/>
        </p:nvSpPr>
        <p:spPr>
          <a:xfrm>
            <a:off x="4583017" y="4829060"/>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1">
            <a:extLst>
              <a:ext uri="{FF2B5EF4-FFF2-40B4-BE49-F238E27FC236}">
                <a16:creationId xmlns:a16="http://schemas.microsoft.com/office/drawing/2014/main" id="{05023B7D-C776-710A-6F5E-4B0AECC2B47C}"/>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
        <p:nvSpPr>
          <p:cNvPr id="6" name="Rectangle 5">
            <a:extLst>
              <a:ext uri="{FF2B5EF4-FFF2-40B4-BE49-F238E27FC236}">
                <a16:creationId xmlns:a16="http://schemas.microsoft.com/office/drawing/2014/main" id="{F7A7113B-0FDA-B4C0-1007-93092691451D}"/>
              </a:ext>
            </a:extLst>
          </p:cNvPr>
          <p:cNvSpPr/>
          <p:nvPr/>
        </p:nvSpPr>
        <p:spPr>
          <a:xfrm>
            <a:off x="0" y="0"/>
            <a:ext cx="12192000" cy="6442748"/>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8">
            <a:extLst>
              <a:ext uri="{FF2B5EF4-FFF2-40B4-BE49-F238E27FC236}">
                <a16:creationId xmlns:a16="http://schemas.microsoft.com/office/drawing/2014/main" id="{2B3FD9B8-8623-7C7F-BCEB-C3ABC6C31839}"/>
              </a:ext>
            </a:extLst>
          </p:cNvPr>
          <p:cNvSpPr/>
          <p:nvPr/>
        </p:nvSpPr>
        <p:spPr>
          <a:xfrm>
            <a:off x="1962045" y="2877757"/>
            <a:ext cx="8267910" cy="1102486"/>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lang="en-US" sz="3200" dirty="0">
                <a:solidFill>
                  <a:schemeClr val="tx1"/>
                </a:solidFill>
              </a:rPr>
              <a:t>Each model makes different predictions about RT(OV) in losses.</a:t>
            </a:r>
          </a:p>
        </p:txBody>
      </p:sp>
    </p:spTree>
    <p:extLst>
      <p:ext uri="{BB962C8B-B14F-4D97-AF65-F5344CB8AC3E}">
        <p14:creationId xmlns:p14="http://schemas.microsoft.com/office/powerpoint/2010/main" val="83550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Simulated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2"/>
                <a:stretch>
                  <a:fillRect b="-28302"/>
                </a:stretch>
              </a:blipFill>
            </p:spPr>
            <p:txBody>
              <a:bodyPr/>
              <a:lstStyle/>
              <a:p>
                <a:r>
                  <a:rPr lang="en-US">
                    <a:noFill/>
                  </a:rPr>
                  <a:t> </a:t>
                </a:r>
              </a:p>
            </p:txBody>
          </p:sp>
        </mc:Fallback>
      </mc:AlternateContent>
      <p:pic>
        <p:nvPicPr>
          <p:cNvPr id="7" name="Content Placeholder 6" descr="A table with numbers and symbols&#10;&#10;Description automatically generated">
            <a:extLst>
              <a:ext uri="{FF2B5EF4-FFF2-40B4-BE49-F238E27FC236}">
                <a16:creationId xmlns:a16="http://schemas.microsoft.com/office/drawing/2014/main" id="{9BC18265-D428-4A5C-A5B7-1FFD240144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8700" y="1337249"/>
            <a:ext cx="7594600" cy="4889500"/>
          </a:xfrm>
        </p:spPr>
      </p:pic>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52</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4583017" y="2633032"/>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4583017" y="3721865"/>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35A6B3A-70AC-4BA2-911E-C191A7B0236D}"/>
              </a:ext>
            </a:extLst>
          </p:cNvPr>
          <p:cNvSpPr/>
          <p:nvPr/>
        </p:nvSpPr>
        <p:spPr>
          <a:xfrm>
            <a:off x="4583017" y="4829060"/>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1">
            <a:extLst>
              <a:ext uri="{FF2B5EF4-FFF2-40B4-BE49-F238E27FC236}">
                <a16:creationId xmlns:a16="http://schemas.microsoft.com/office/drawing/2014/main" id="{05023B7D-C776-710A-6F5E-4B0AECC2B47C}"/>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491577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table with numbers and text&#10;&#10;Description automatically generated">
            <a:extLst>
              <a:ext uri="{FF2B5EF4-FFF2-40B4-BE49-F238E27FC236}">
                <a16:creationId xmlns:a16="http://schemas.microsoft.com/office/drawing/2014/main" id="{211D3946-7C7E-58B8-4DB7-925D13208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98" y="1872138"/>
            <a:ext cx="10802920" cy="369945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Observed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3"/>
                <a:stretch>
                  <a:fillRect b="-283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53</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2610995" y="3451034"/>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2610995" y="4570620"/>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1">
            <a:extLst>
              <a:ext uri="{FF2B5EF4-FFF2-40B4-BE49-F238E27FC236}">
                <a16:creationId xmlns:a16="http://schemas.microsoft.com/office/drawing/2014/main" id="{10D4C370-BCCC-BF99-8B46-77BBD2A9BBE1}"/>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662735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table with numbers and text&#10;&#10;Description automatically generated">
            <a:extLst>
              <a:ext uri="{FF2B5EF4-FFF2-40B4-BE49-F238E27FC236}">
                <a16:creationId xmlns:a16="http://schemas.microsoft.com/office/drawing/2014/main" id="{211D3946-7C7E-58B8-4DB7-925D13208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98" y="1872138"/>
            <a:ext cx="10802920" cy="369945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Observed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3"/>
                <a:stretch>
                  <a:fillRect b="-283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54</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2610995" y="3451034"/>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2610995" y="4570620"/>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43126E-FB32-E339-5D67-98C733270AA3}"/>
              </a:ext>
            </a:extLst>
          </p:cNvPr>
          <p:cNvSpPr/>
          <p:nvPr/>
        </p:nvSpPr>
        <p:spPr>
          <a:xfrm>
            <a:off x="506776" y="302950"/>
            <a:ext cx="11402458" cy="600126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8">
            <a:extLst>
              <a:ext uri="{FF2B5EF4-FFF2-40B4-BE49-F238E27FC236}">
                <a16:creationId xmlns:a16="http://schemas.microsoft.com/office/drawing/2014/main" id="{6C9AF27F-4F66-3C62-E017-106C41A927BE}"/>
              </a:ext>
            </a:extLst>
          </p:cNvPr>
          <p:cNvSpPr/>
          <p:nvPr/>
        </p:nvSpPr>
        <p:spPr>
          <a:xfrm>
            <a:off x="772879" y="2659673"/>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lumMod val="50000"/>
                  </a:schemeClr>
                </a:solidFill>
              </a:rPr>
              <a:t>People are behaving according to the </a:t>
            </a:r>
            <a:r>
              <a:rPr lang="en-US" sz="2800" dirty="0" err="1">
                <a:solidFill>
                  <a:schemeClr val="accent6">
                    <a:lumMod val="50000"/>
                  </a:schemeClr>
                </a:solidFill>
              </a:rPr>
              <a:t>RaDDM</a:t>
            </a:r>
            <a:r>
              <a:rPr lang="en-US" sz="2800" dirty="0">
                <a:solidFill>
                  <a:schemeClr val="accent6">
                    <a:lumMod val="50000"/>
                  </a:schemeClr>
                </a:solidFill>
              </a:rPr>
              <a:t> with reference-points at or below the minimum value in a context.</a:t>
            </a:r>
          </a:p>
        </p:txBody>
      </p:sp>
      <p:sp>
        <p:nvSpPr>
          <p:cNvPr id="3" name="Footer Placeholder 1">
            <a:extLst>
              <a:ext uri="{FF2B5EF4-FFF2-40B4-BE49-F238E27FC236}">
                <a16:creationId xmlns:a16="http://schemas.microsoft.com/office/drawing/2014/main" id="{1094D4DC-7EA2-1189-4D95-C4D009C49929}"/>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507316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Group-Level Estimates</a:t>
            </a:r>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55</a:t>
            </a:fld>
            <a:endParaRPr lang="en-US"/>
          </a:p>
        </p:txBody>
      </p:sp>
      <p:grpSp>
        <p:nvGrpSpPr>
          <p:cNvPr id="10" name="Group 9">
            <a:extLst>
              <a:ext uri="{FF2B5EF4-FFF2-40B4-BE49-F238E27FC236}">
                <a16:creationId xmlns:a16="http://schemas.microsoft.com/office/drawing/2014/main" id="{AD3E057B-AC35-5407-1E2E-657C24ECC6DA}"/>
              </a:ext>
            </a:extLst>
          </p:cNvPr>
          <p:cNvGrpSpPr/>
          <p:nvPr/>
        </p:nvGrpSpPr>
        <p:grpSpPr>
          <a:xfrm>
            <a:off x="253887" y="1326448"/>
            <a:ext cx="2621516" cy="3900258"/>
            <a:chOff x="253887" y="1326448"/>
            <a:chExt cx="2621516" cy="3900258"/>
          </a:xfrm>
        </p:grpSpPr>
        <p:pic>
          <p:nvPicPr>
            <p:cNvPr id="7" name="Picture 6" descr="A graph of a study and a study&#10;&#10;Description automatically generated with medium confidence">
              <a:extLst>
                <a:ext uri="{FF2B5EF4-FFF2-40B4-BE49-F238E27FC236}">
                  <a16:creationId xmlns:a16="http://schemas.microsoft.com/office/drawing/2014/main" id="{277573CE-3A6B-36E9-1E9B-5C00CF1D5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87" y="1631293"/>
              <a:ext cx="2621516" cy="3595413"/>
            </a:xfrm>
            <a:prstGeom prst="rect">
              <a:avLst/>
            </a:prstGeom>
          </p:spPr>
        </p:pic>
        <p:sp>
          <p:nvSpPr>
            <p:cNvPr id="8" name="TextBox 7">
              <a:extLst>
                <a:ext uri="{FF2B5EF4-FFF2-40B4-BE49-F238E27FC236}">
                  <a16:creationId xmlns:a16="http://schemas.microsoft.com/office/drawing/2014/main" id="{01C78658-8849-8333-8A7F-C2178E208DD5}"/>
                </a:ext>
              </a:extLst>
            </p:cNvPr>
            <p:cNvSpPr txBox="1"/>
            <p:nvPr/>
          </p:nvSpPr>
          <p:spPr>
            <a:xfrm>
              <a:off x="1052295" y="1326448"/>
              <a:ext cx="1200970" cy="338554"/>
            </a:xfrm>
            <a:prstGeom prst="rect">
              <a:avLst/>
            </a:prstGeom>
            <a:noFill/>
          </p:spPr>
          <p:txBody>
            <a:bodyPr wrap="square" rtlCol="0">
              <a:spAutoFit/>
            </a:bodyPr>
            <a:lstStyle/>
            <a:p>
              <a:r>
                <a:rPr lang="en-US" sz="1600" dirty="0"/>
                <a:t>Observed</a:t>
              </a:r>
            </a:p>
          </p:txBody>
        </p:sp>
      </p:grpSp>
      <p:pic>
        <p:nvPicPr>
          <p:cNvPr id="6" name="Picture 5" descr="A table with numbers and text&#10;&#10;Description automatically generated">
            <a:extLst>
              <a:ext uri="{FF2B5EF4-FFF2-40B4-BE49-F238E27FC236}">
                <a16:creationId xmlns:a16="http://schemas.microsoft.com/office/drawing/2014/main" id="{753FA7AC-3E0E-56CC-329B-8F6AFF26A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643" y="2634894"/>
            <a:ext cx="8412715" cy="1588212"/>
          </a:xfrm>
          <a:prstGeom prst="rect">
            <a:avLst/>
          </a:prstGeom>
        </p:spPr>
      </p:pic>
      <p:sp>
        <p:nvSpPr>
          <p:cNvPr id="5" name="Rectangle 4">
            <a:extLst>
              <a:ext uri="{FF2B5EF4-FFF2-40B4-BE49-F238E27FC236}">
                <a16:creationId xmlns:a16="http://schemas.microsoft.com/office/drawing/2014/main" id="{45589E9E-8B03-8F45-69C2-49BC532B938C}"/>
              </a:ext>
            </a:extLst>
          </p:cNvPr>
          <p:cNvSpPr/>
          <p:nvPr/>
        </p:nvSpPr>
        <p:spPr>
          <a:xfrm>
            <a:off x="131350" y="1016536"/>
            <a:ext cx="2866590" cy="532244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1">
            <a:extLst>
              <a:ext uri="{FF2B5EF4-FFF2-40B4-BE49-F238E27FC236}">
                <a16:creationId xmlns:a16="http://schemas.microsoft.com/office/drawing/2014/main" id="{0304CBC9-BEDE-767A-E4DA-476C1B672FC5}"/>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220589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Group-Level Estimates</a:t>
            </a:r>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56</a:t>
            </a:fld>
            <a:endParaRPr lang="en-US"/>
          </a:p>
        </p:txBody>
      </p:sp>
      <p:grpSp>
        <p:nvGrpSpPr>
          <p:cNvPr id="10" name="Group 9">
            <a:extLst>
              <a:ext uri="{FF2B5EF4-FFF2-40B4-BE49-F238E27FC236}">
                <a16:creationId xmlns:a16="http://schemas.microsoft.com/office/drawing/2014/main" id="{AD3E057B-AC35-5407-1E2E-657C24ECC6DA}"/>
              </a:ext>
            </a:extLst>
          </p:cNvPr>
          <p:cNvGrpSpPr/>
          <p:nvPr/>
        </p:nvGrpSpPr>
        <p:grpSpPr>
          <a:xfrm>
            <a:off x="253887" y="1326448"/>
            <a:ext cx="2621516" cy="3900258"/>
            <a:chOff x="253887" y="1326448"/>
            <a:chExt cx="2621516" cy="3900258"/>
          </a:xfrm>
        </p:grpSpPr>
        <p:pic>
          <p:nvPicPr>
            <p:cNvPr id="7" name="Picture 6" descr="A graph of a study and a study&#10;&#10;Description automatically generated with medium confidence">
              <a:extLst>
                <a:ext uri="{FF2B5EF4-FFF2-40B4-BE49-F238E27FC236}">
                  <a16:creationId xmlns:a16="http://schemas.microsoft.com/office/drawing/2014/main" id="{277573CE-3A6B-36E9-1E9B-5C00CF1D5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87" y="1631293"/>
              <a:ext cx="2621516" cy="3595413"/>
            </a:xfrm>
            <a:prstGeom prst="rect">
              <a:avLst/>
            </a:prstGeom>
          </p:spPr>
        </p:pic>
        <p:sp>
          <p:nvSpPr>
            <p:cNvPr id="8" name="TextBox 7">
              <a:extLst>
                <a:ext uri="{FF2B5EF4-FFF2-40B4-BE49-F238E27FC236}">
                  <a16:creationId xmlns:a16="http://schemas.microsoft.com/office/drawing/2014/main" id="{01C78658-8849-8333-8A7F-C2178E208DD5}"/>
                </a:ext>
              </a:extLst>
            </p:cNvPr>
            <p:cNvSpPr txBox="1"/>
            <p:nvPr/>
          </p:nvSpPr>
          <p:spPr>
            <a:xfrm>
              <a:off x="1052295" y="1326448"/>
              <a:ext cx="1200970" cy="338554"/>
            </a:xfrm>
            <a:prstGeom prst="rect">
              <a:avLst/>
            </a:prstGeom>
            <a:noFill/>
          </p:spPr>
          <p:txBody>
            <a:bodyPr wrap="square" rtlCol="0">
              <a:spAutoFit/>
            </a:bodyPr>
            <a:lstStyle/>
            <a:p>
              <a:r>
                <a:rPr lang="en-US" sz="1600" dirty="0"/>
                <a:t>Observed</a:t>
              </a:r>
            </a:p>
          </p:txBody>
        </p:sp>
      </p:grpSp>
      <p:pic>
        <p:nvPicPr>
          <p:cNvPr id="6" name="Picture 5" descr="A table with numbers and text&#10;&#10;Description automatically generated">
            <a:extLst>
              <a:ext uri="{FF2B5EF4-FFF2-40B4-BE49-F238E27FC236}">
                <a16:creationId xmlns:a16="http://schemas.microsoft.com/office/drawing/2014/main" id="{753FA7AC-3E0E-56CC-329B-8F6AFF26A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643" y="2634894"/>
            <a:ext cx="8412715" cy="1588212"/>
          </a:xfrm>
          <a:prstGeom prst="rect">
            <a:avLst/>
          </a:prstGeom>
        </p:spPr>
      </p:pic>
      <p:sp>
        <p:nvSpPr>
          <p:cNvPr id="5" name="Footer Placeholder 1">
            <a:extLst>
              <a:ext uri="{FF2B5EF4-FFF2-40B4-BE49-F238E27FC236}">
                <a16:creationId xmlns:a16="http://schemas.microsoft.com/office/drawing/2014/main" id="{74024057-32D7-37EE-47D7-7DB636D3828B}"/>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2403093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Individual-Level Estimates</a:t>
            </a:r>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57</a:t>
            </a:fld>
            <a:endParaRPr lang="en-US"/>
          </a:p>
        </p:txBody>
      </p:sp>
      <p:pic>
        <p:nvPicPr>
          <p:cNvPr id="9" name="Picture 8" descr="A diagram of a loss&#10;&#10;Description automatically generated with medium confidence">
            <a:extLst>
              <a:ext uri="{FF2B5EF4-FFF2-40B4-BE49-F238E27FC236}">
                <a16:creationId xmlns:a16="http://schemas.microsoft.com/office/drawing/2014/main" id="{77C04A5A-4436-777A-86BA-59DE0259C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06" y="1675574"/>
            <a:ext cx="10372587" cy="3506851"/>
          </a:xfrm>
          <a:prstGeom prst="rect">
            <a:avLst/>
          </a:prstGeom>
        </p:spPr>
      </p:pic>
      <p:sp>
        <p:nvSpPr>
          <p:cNvPr id="5" name="Rectangle 4">
            <a:extLst>
              <a:ext uri="{FF2B5EF4-FFF2-40B4-BE49-F238E27FC236}">
                <a16:creationId xmlns:a16="http://schemas.microsoft.com/office/drawing/2014/main" id="{22A83C76-1A69-E2C2-1B76-042046A24CF7}"/>
              </a:ext>
            </a:extLst>
          </p:cNvPr>
          <p:cNvSpPr/>
          <p:nvPr/>
        </p:nvSpPr>
        <p:spPr>
          <a:xfrm>
            <a:off x="3340894" y="1016536"/>
            <a:ext cx="8372570" cy="532244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1">
            <a:extLst>
              <a:ext uri="{FF2B5EF4-FFF2-40B4-BE49-F238E27FC236}">
                <a16:creationId xmlns:a16="http://schemas.microsoft.com/office/drawing/2014/main" id="{14D47CB9-0109-30C0-EF2B-63CAA46D1ED9}"/>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23429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Individual-Level Estimates</a:t>
            </a:r>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58</a:t>
            </a:fld>
            <a:endParaRPr lang="en-US"/>
          </a:p>
        </p:txBody>
      </p:sp>
      <p:pic>
        <p:nvPicPr>
          <p:cNvPr id="9" name="Picture 8" descr="A diagram of a loss&#10;&#10;Description automatically generated with medium confidence">
            <a:extLst>
              <a:ext uri="{FF2B5EF4-FFF2-40B4-BE49-F238E27FC236}">
                <a16:creationId xmlns:a16="http://schemas.microsoft.com/office/drawing/2014/main" id="{77C04A5A-4436-777A-86BA-59DE0259C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06" y="1675574"/>
            <a:ext cx="10372587" cy="3506851"/>
          </a:xfrm>
          <a:prstGeom prst="rect">
            <a:avLst/>
          </a:prstGeom>
        </p:spPr>
      </p:pic>
      <p:sp>
        <p:nvSpPr>
          <p:cNvPr id="5" name="Rectangle 4">
            <a:extLst>
              <a:ext uri="{FF2B5EF4-FFF2-40B4-BE49-F238E27FC236}">
                <a16:creationId xmlns:a16="http://schemas.microsoft.com/office/drawing/2014/main" id="{22A83C76-1A69-E2C2-1B76-042046A24CF7}"/>
              </a:ext>
            </a:extLst>
          </p:cNvPr>
          <p:cNvSpPr/>
          <p:nvPr/>
        </p:nvSpPr>
        <p:spPr>
          <a:xfrm>
            <a:off x="5358384" y="1016536"/>
            <a:ext cx="6355080" cy="532244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1">
            <a:extLst>
              <a:ext uri="{FF2B5EF4-FFF2-40B4-BE49-F238E27FC236}">
                <a16:creationId xmlns:a16="http://schemas.microsoft.com/office/drawing/2014/main" id="{81C8F019-1CB3-77EE-67CC-AEE30FCF3AB3}"/>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953285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Individual-Level Estimates</a:t>
            </a:r>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59</a:t>
            </a:fld>
            <a:endParaRPr lang="en-US"/>
          </a:p>
        </p:txBody>
      </p:sp>
      <p:pic>
        <p:nvPicPr>
          <p:cNvPr id="9" name="Picture 8" descr="A diagram of a loss&#10;&#10;Description automatically generated with medium confidence">
            <a:extLst>
              <a:ext uri="{FF2B5EF4-FFF2-40B4-BE49-F238E27FC236}">
                <a16:creationId xmlns:a16="http://schemas.microsoft.com/office/drawing/2014/main" id="{77C04A5A-4436-777A-86BA-59DE0259C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06" y="1675574"/>
            <a:ext cx="10372587" cy="3506851"/>
          </a:xfrm>
          <a:prstGeom prst="rect">
            <a:avLst/>
          </a:prstGeom>
        </p:spPr>
      </p:pic>
      <p:sp>
        <p:nvSpPr>
          <p:cNvPr id="5" name="Rectangle 4">
            <a:extLst>
              <a:ext uri="{FF2B5EF4-FFF2-40B4-BE49-F238E27FC236}">
                <a16:creationId xmlns:a16="http://schemas.microsoft.com/office/drawing/2014/main" id="{22A83C76-1A69-E2C2-1B76-042046A24CF7}"/>
              </a:ext>
            </a:extLst>
          </p:cNvPr>
          <p:cNvSpPr/>
          <p:nvPr/>
        </p:nvSpPr>
        <p:spPr>
          <a:xfrm>
            <a:off x="7379208" y="1016536"/>
            <a:ext cx="4334256" cy="532244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1">
            <a:extLst>
              <a:ext uri="{FF2B5EF4-FFF2-40B4-BE49-F238E27FC236}">
                <a16:creationId xmlns:a16="http://schemas.microsoft.com/office/drawing/2014/main" id="{ADFDC4FD-94F3-F0C7-C8E1-726559277325}"/>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3496377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271901F-CC40-D024-EC7D-C1FA85A10E73}"/>
              </a:ext>
            </a:extLst>
          </p:cNvPr>
          <p:cNvGrpSpPr/>
          <p:nvPr/>
        </p:nvGrpSpPr>
        <p:grpSpPr>
          <a:xfrm>
            <a:off x="8016877" y="1387885"/>
            <a:ext cx="3629025" cy="4159539"/>
            <a:chOff x="3692977" y="1384057"/>
            <a:chExt cx="3629025" cy="4159539"/>
          </a:xfrm>
        </p:grpSpPr>
        <p:pic>
          <p:nvPicPr>
            <p:cNvPr id="6" name="Picture 5">
              <a:extLst>
                <a:ext uri="{FF2B5EF4-FFF2-40B4-BE49-F238E27FC236}">
                  <a16:creationId xmlns:a16="http://schemas.microsoft.com/office/drawing/2014/main" id="{2667CA73-57F5-331A-159D-7B6032FB7C19}"/>
                </a:ext>
              </a:extLst>
            </p:cNvPr>
            <p:cNvPicPr>
              <a:picLocks noChangeAspect="1"/>
            </p:cNvPicPr>
            <p:nvPr/>
          </p:nvPicPr>
          <p:blipFill>
            <a:blip r:embed="rId3"/>
            <a:stretch>
              <a:fillRect/>
            </a:stretch>
          </p:blipFill>
          <p:spPr>
            <a:xfrm>
              <a:off x="3692977" y="1384057"/>
              <a:ext cx="3629025" cy="3286125"/>
            </a:xfrm>
            <a:prstGeom prst="rect">
              <a:avLst/>
            </a:prstGeom>
          </p:spPr>
        </p:pic>
        <p:sp>
          <p:nvSpPr>
            <p:cNvPr id="16" name="TextBox 15">
              <a:extLst>
                <a:ext uri="{FF2B5EF4-FFF2-40B4-BE49-F238E27FC236}">
                  <a16:creationId xmlns:a16="http://schemas.microsoft.com/office/drawing/2014/main" id="{6FBC678F-801F-3E43-ED1D-DA9F550EF753}"/>
                </a:ext>
              </a:extLst>
            </p:cNvPr>
            <p:cNvSpPr txBox="1"/>
            <p:nvPr/>
          </p:nvSpPr>
          <p:spPr>
            <a:xfrm>
              <a:off x="4715439" y="5143486"/>
              <a:ext cx="2205797" cy="400110"/>
            </a:xfrm>
            <a:prstGeom prst="rect">
              <a:avLst/>
            </a:prstGeom>
            <a:noFill/>
          </p:spPr>
          <p:txBody>
            <a:bodyPr wrap="none" rtlCol="0">
              <a:spAutoFit/>
            </a:bodyPr>
            <a:lstStyle/>
            <a:p>
              <a:r>
                <a:rPr lang="en-US" sz="2000" dirty="0">
                  <a:solidFill>
                    <a:schemeClr val="accent1"/>
                  </a:solidFill>
                </a:rPr>
                <a:t>3. Last Fixation Bias</a:t>
              </a:r>
            </a:p>
          </p:txBody>
        </p:sp>
      </p:grpSp>
      <p:grpSp>
        <p:nvGrpSpPr>
          <p:cNvPr id="20" name="Group 19">
            <a:extLst>
              <a:ext uri="{FF2B5EF4-FFF2-40B4-BE49-F238E27FC236}">
                <a16:creationId xmlns:a16="http://schemas.microsoft.com/office/drawing/2014/main" id="{556DC214-5B54-C089-5430-A5A862D84DB7}"/>
              </a:ext>
            </a:extLst>
          </p:cNvPr>
          <p:cNvGrpSpPr/>
          <p:nvPr/>
        </p:nvGrpSpPr>
        <p:grpSpPr>
          <a:xfrm>
            <a:off x="3883607" y="1340260"/>
            <a:ext cx="3667125" cy="4207164"/>
            <a:chOff x="8016877" y="1336432"/>
            <a:chExt cx="3667125" cy="4207164"/>
          </a:xfrm>
        </p:grpSpPr>
        <p:pic>
          <p:nvPicPr>
            <p:cNvPr id="10" name="Picture 9">
              <a:extLst>
                <a:ext uri="{FF2B5EF4-FFF2-40B4-BE49-F238E27FC236}">
                  <a16:creationId xmlns:a16="http://schemas.microsoft.com/office/drawing/2014/main" id="{EB8BE467-0C58-96D2-261B-B1F2872D6FD5}"/>
                </a:ext>
              </a:extLst>
            </p:cNvPr>
            <p:cNvPicPr>
              <a:picLocks noChangeAspect="1"/>
            </p:cNvPicPr>
            <p:nvPr/>
          </p:nvPicPr>
          <p:blipFill>
            <a:blip r:embed="rId4"/>
            <a:stretch>
              <a:fillRect/>
            </a:stretch>
          </p:blipFill>
          <p:spPr>
            <a:xfrm>
              <a:off x="8016877" y="1336432"/>
              <a:ext cx="3667125" cy="3333750"/>
            </a:xfrm>
            <a:prstGeom prst="rect">
              <a:avLst/>
            </a:prstGeom>
          </p:spPr>
        </p:pic>
        <p:sp>
          <p:nvSpPr>
            <p:cNvPr id="17" name="TextBox 16">
              <a:extLst>
                <a:ext uri="{FF2B5EF4-FFF2-40B4-BE49-F238E27FC236}">
                  <a16:creationId xmlns:a16="http://schemas.microsoft.com/office/drawing/2014/main" id="{B5BA7661-22A2-9490-EC9A-F7DEFB7F47E0}"/>
                </a:ext>
              </a:extLst>
            </p:cNvPr>
            <p:cNvSpPr txBox="1"/>
            <p:nvPr/>
          </p:nvSpPr>
          <p:spPr>
            <a:xfrm>
              <a:off x="9220032" y="5143486"/>
              <a:ext cx="2168863" cy="400110"/>
            </a:xfrm>
            <a:prstGeom prst="rect">
              <a:avLst/>
            </a:prstGeom>
            <a:noFill/>
          </p:spPr>
          <p:txBody>
            <a:bodyPr wrap="none" rtlCol="0">
              <a:spAutoFit/>
            </a:bodyPr>
            <a:lstStyle/>
            <a:p>
              <a:r>
                <a:rPr lang="en-US" sz="2000" dirty="0">
                  <a:solidFill>
                    <a:schemeClr val="accent1"/>
                  </a:solidFill>
                </a:rPr>
                <a:t>2. Net Fixation Bias</a:t>
              </a:r>
            </a:p>
          </p:txBody>
        </p:sp>
      </p:grpSp>
      <p:grpSp>
        <p:nvGrpSpPr>
          <p:cNvPr id="18" name="Group 17">
            <a:extLst>
              <a:ext uri="{FF2B5EF4-FFF2-40B4-BE49-F238E27FC236}">
                <a16:creationId xmlns:a16="http://schemas.microsoft.com/office/drawing/2014/main" id="{6C1ADC05-C631-7573-D6D0-17641C5F8CBD}"/>
              </a:ext>
            </a:extLst>
          </p:cNvPr>
          <p:cNvGrpSpPr/>
          <p:nvPr/>
        </p:nvGrpSpPr>
        <p:grpSpPr>
          <a:xfrm>
            <a:off x="347856" y="2626069"/>
            <a:ext cx="2865913" cy="2917527"/>
            <a:chOff x="347856" y="2626069"/>
            <a:chExt cx="2865913" cy="291752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0B9BE8-9726-8F8A-2E6B-DE9326ED9F00}"/>
                    </a:ext>
                  </a:extLst>
                </p:cNvPr>
                <p:cNvSpPr txBox="1"/>
                <p:nvPr/>
              </p:nvSpPr>
              <p:spPr>
                <a:xfrm>
                  <a:off x="709640" y="2626069"/>
                  <a:ext cx="2413161" cy="381066"/>
                </a:xfrm>
                <a:prstGeom prst="rect">
                  <a:avLst/>
                </a:prstGeom>
                <a:noFill/>
              </p:spPr>
              <p:txBody>
                <a:bodyPr wrap="none" rtlCol="0">
                  <a:spAutoFit/>
                </a:bodyPr>
                <a:lstStyle/>
                <a:p>
                  <a:r>
                    <a:rPr lang="en-US" dirty="0"/>
                    <a:t>average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r>
                        <a:rPr lang="en-US" b="0" i="1" dirty="0" smtClean="0">
                          <a:latin typeface="Cambria Math" panose="02040503050406030204" pitchFamily="18" charset="0"/>
                        </a:rPr>
                        <m:t>≈0.52 (.3) </m:t>
                      </m:r>
                    </m:oMath>
                  </a14:m>
                  <a:endParaRPr lang="en-US" dirty="0"/>
                </a:p>
              </p:txBody>
            </p:sp>
          </mc:Choice>
          <mc:Fallback xmlns="">
            <p:sp>
              <p:nvSpPr>
                <p:cNvPr id="11" name="TextBox 10">
                  <a:extLst>
                    <a:ext uri="{FF2B5EF4-FFF2-40B4-BE49-F238E27FC236}">
                      <a16:creationId xmlns:a16="http://schemas.microsoft.com/office/drawing/2014/main" id="{A40B9BE8-9726-8F8A-2E6B-DE9326ED9F00}"/>
                    </a:ext>
                  </a:extLst>
                </p:cNvPr>
                <p:cNvSpPr txBox="1">
                  <a:spLocks noRot="1" noChangeAspect="1" noMove="1" noResize="1" noEditPoints="1" noAdjustHandles="1" noChangeArrowheads="1" noChangeShapeType="1" noTextEdit="1"/>
                </p:cNvSpPr>
                <p:nvPr/>
              </p:nvSpPr>
              <p:spPr>
                <a:xfrm>
                  <a:off x="709640" y="2626069"/>
                  <a:ext cx="2413161" cy="381066"/>
                </a:xfrm>
                <a:prstGeom prst="rect">
                  <a:avLst/>
                </a:prstGeom>
                <a:blipFill>
                  <a:blip r:embed="rId5"/>
                  <a:stretch>
                    <a:fillRect l="-2094" t="-3226" r="-524" b="-2580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01E72DE-F0C2-E517-A8D0-B6C0171B0C4B}"/>
                </a:ext>
              </a:extLst>
            </p:cNvPr>
            <p:cNvSpPr txBox="1"/>
            <p:nvPr/>
          </p:nvSpPr>
          <p:spPr>
            <a:xfrm>
              <a:off x="347856" y="5143486"/>
              <a:ext cx="2865913" cy="400110"/>
            </a:xfrm>
            <a:prstGeom prst="rect">
              <a:avLst/>
            </a:prstGeom>
            <a:noFill/>
          </p:spPr>
          <p:txBody>
            <a:bodyPr wrap="none" rtlCol="0">
              <a:spAutoFit/>
            </a:bodyPr>
            <a:lstStyle/>
            <a:p>
              <a:r>
                <a:rPr lang="en-US" sz="2000" dirty="0">
                  <a:solidFill>
                    <a:schemeClr val="accent1"/>
                  </a:solidFill>
                </a:rPr>
                <a:t>1. Attentional Discounting</a:t>
              </a:r>
            </a:p>
          </p:txBody>
        </p:sp>
      </p:grpSp>
      <p:sp>
        <p:nvSpPr>
          <p:cNvPr id="2" name="Title 1">
            <a:extLst>
              <a:ext uri="{FF2B5EF4-FFF2-40B4-BE49-F238E27FC236}">
                <a16:creationId xmlns:a16="http://schemas.microsoft.com/office/drawing/2014/main" id="{4FE7A004-7545-3FD2-34C8-03653C63F159}"/>
              </a:ext>
            </a:extLst>
          </p:cNvPr>
          <p:cNvSpPr>
            <a:spLocks noGrp="1"/>
          </p:cNvSpPr>
          <p:nvPr>
            <p:ph type="title"/>
          </p:nvPr>
        </p:nvSpPr>
        <p:spPr/>
        <p:txBody>
          <a:bodyPr/>
          <a:lstStyle/>
          <a:p>
            <a:r>
              <a:rPr lang="en-US" dirty="0" err="1"/>
              <a:t>aDDM</a:t>
            </a:r>
            <a:r>
              <a:rPr lang="en-US" dirty="0"/>
              <a:t> Predictions</a:t>
            </a:r>
          </a:p>
        </p:txBody>
      </p:sp>
      <p:sp>
        <p:nvSpPr>
          <p:cNvPr id="4" name="Slide Number Placeholder 3">
            <a:extLst>
              <a:ext uri="{FF2B5EF4-FFF2-40B4-BE49-F238E27FC236}">
                <a16:creationId xmlns:a16="http://schemas.microsoft.com/office/drawing/2014/main" id="{E6EB435B-919F-5DC2-2644-F57B721B76BA}"/>
              </a:ext>
            </a:extLst>
          </p:cNvPr>
          <p:cNvSpPr>
            <a:spLocks noGrp="1"/>
          </p:cNvSpPr>
          <p:nvPr>
            <p:ph type="sldNum" sz="quarter" idx="12"/>
          </p:nvPr>
        </p:nvSpPr>
        <p:spPr/>
        <p:txBody>
          <a:bodyPr/>
          <a:lstStyle/>
          <a:p>
            <a:fld id="{1818619C-2D63-4ABC-BE3A-24A1B15F920A}" type="slidenum">
              <a:rPr lang="en-US" smtClean="0"/>
              <a:t>6</a:t>
            </a:fld>
            <a:endParaRPr lang="en-US"/>
          </a:p>
        </p:txBody>
      </p:sp>
      <p:sp>
        <p:nvSpPr>
          <p:cNvPr id="14" name="TextBox 13">
            <a:extLst>
              <a:ext uri="{FF2B5EF4-FFF2-40B4-BE49-F238E27FC236}">
                <a16:creationId xmlns:a16="http://schemas.microsoft.com/office/drawing/2014/main" id="{788DF93D-5829-E328-3082-4971F8BB4A83}"/>
              </a:ext>
            </a:extLst>
          </p:cNvPr>
          <p:cNvSpPr txBox="1"/>
          <p:nvPr/>
        </p:nvSpPr>
        <p:spPr>
          <a:xfrm>
            <a:off x="6594979" y="6215876"/>
            <a:ext cx="3073277" cy="276999"/>
          </a:xfrm>
          <a:prstGeom prst="rect">
            <a:avLst/>
          </a:prstGeom>
          <a:noFill/>
        </p:spPr>
        <p:txBody>
          <a:bodyPr wrap="none" rtlCol="0">
            <a:spAutoFit/>
          </a:bodyPr>
          <a:lstStyle/>
          <a:p>
            <a:r>
              <a:rPr lang="en-US" sz="1200" dirty="0"/>
              <a:t>Krajbich, Armel, Rangel (2010, Nat Neuro)</a:t>
            </a:r>
          </a:p>
        </p:txBody>
      </p:sp>
      <p:sp>
        <p:nvSpPr>
          <p:cNvPr id="9" name="TextBox 8">
            <a:extLst>
              <a:ext uri="{FF2B5EF4-FFF2-40B4-BE49-F238E27FC236}">
                <a16:creationId xmlns:a16="http://schemas.microsoft.com/office/drawing/2014/main" id="{BD9E2354-DCBD-0F65-0591-5DBDD1C31641}"/>
              </a:ext>
            </a:extLst>
          </p:cNvPr>
          <p:cNvSpPr txBox="1"/>
          <p:nvPr/>
        </p:nvSpPr>
        <p:spPr>
          <a:xfrm>
            <a:off x="267352" y="6215875"/>
            <a:ext cx="3073277" cy="276999"/>
          </a:xfrm>
          <a:prstGeom prst="rect">
            <a:avLst/>
          </a:prstGeom>
          <a:noFill/>
        </p:spPr>
        <p:txBody>
          <a:bodyPr wrap="none" rtlCol="0">
            <a:spAutoFit/>
          </a:bodyPr>
          <a:lstStyle/>
          <a:p>
            <a:r>
              <a:rPr lang="en-US" sz="1200" dirty="0"/>
              <a:t>Krajbich, Armel, Rangel (2010, Nat Neuro)</a:t>
            </a:r>
          </a:p>
        </p:txBody>
      </p:sp>
      <p:sp>
        <p:nvSpPr>
          <p:cNvPr id="7" name="Footer Placeholder 1">
            <a:extLst>
              <a:ext uri="{FF2B5EF4-FFF2-40B4-BE49-F238E27FC236}">
                <a16:creationId xmlns:a16="http://schemas.microsoft.com/office/drawing/2014/main" id="{2617DA88-55AD-435A-D33B-83085BB6685E}"/>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
        <p:nvSpPr>
          <p:cNvPr id="8" name="Footer Placeholder 3">
            <a:extLst>
              <a:ext uri="{FF2B5EF4-FFF2-40B4-BE49-F238E27FC236}">
                <a16:creationId xmlns:a16="http://schemas.microsoft.com/office/drawing/2014/main" id="{FA9CF886-2667-E6F9-814C-736CD51B092C}"/>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Brenden Eum</a:t>
            </a:r>
          </a:p>
        </p:txBody>
      </p:sp>
    </p:spTree>
    <p:extLst>
      <p:ext uri="{BB962C8B-B14F-4D97-AF65-F5344CB8AC3E}">
        <p14:creationId xmlns:p14="http://schemas.microsoft.com/office/powerpoint/2010/main" val="2476443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Individual-Level Estimates</a:t>
            </a:r>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60</a:t>
            </a:fld>
            <a:endParaRPr lang="en-US"/>
          </a:p>
        </p:txBody>
      </p:sp>
      <p:pic>
        <p:nvPicPr>
          <p:cNvPr id="9" name="Picture 8" descr="A diagram of a loss&#10;&#10;Description automatically generated with medium confidence">
            <a:extLst>
              <a:ext uri="{FF2B5EF4-FFF2-40B4-BE49-F238E27FC236}">
                <a16:creationId xmlns:a16="http://schemas.microsoft.com/office/drawing/2014/main" id="{77C04A5A-4436-777A-86BA-59DE0259C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06" y="1675574"/>
            <a:ext cx="10372587" cy="3506851"/>
          </a:xfrm>
          <a:prstGeom prst="rect">
            <a:avLst/>
          </a:prstGeom>
        </p:spPr>
      </p:pic>
      <p:sp>
        <p:nvSpPr>
          <p:cNvPr id="5" name="Rectangle 4">
            <a:extLst>
              <a:ext uri="{FF2B5EF4-FFF2-40B4-BE49-F238E27FC236}">
                <a16:creationId xmlns:a16="http://schemas.microsoft.com/office/drawing/2014/main" id="{22A83C76-1A69-E2C2-1B76-042046A24CF7}"/>
              </a:ext>
            </a:extLst>
          </p:cNvPr>
          <p:cNvSpPr/>
          <p:nvPr/>
        </p:nvSpPr>
        <p:spPr>
          <a:xfrm>
            <a:off x="9473184" y="1016536"/>
            <a:ext cx="2240280" cy="532244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1">
            <a:extLst>
              <a:ext uri="{FF2B5EF4-FFF2-40B4-BE49-F238E27FC236}">
                <a16:creationId xmlns:a16="http://schemas.microsoft.com/office/drawing/2014/main" id="{4C7EF2BF-5247-1F7F-A664-4174E2781881}"/>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836050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Individual-Level Estimates</a:t>
            </a:r>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61</a:t>
            </a:fld>
            <a:endParaRPr lang="en-US"/>
          </a:p>
        </p:txBody>
      </p:sp>
      <p:pic>
        <p:nvPicPr>
          <p:cNvPr id="9" name="Picture 8" descr="A diagram of a loss&#10;&#10;Description automatically generated with medium confidence">
            <a:extLst>
              <a:ext uri="{FF2B5EF4-FFF2-40B4-BE49-F238E27FC236}">
                <a16:creationId xmlns:a16="http://schemas.microsoft.com/office/drawing/2014/main" id="{77C04A5A-4436-777A-86BA-59DE0259C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06" y="1675574"/>
            <a:ext cx="10372587" cy="3506851"/>
          </a:xfrm>
          <a:prstGeom prst="rect">
            <a:avLst/>
          </a:prstGeom>
        </p:spPr>
      </p:pic>
      <p:sp>
        <p:nvSpPr>
          <p:cNvPr id="6" name="Footer Placeholder 1">
            <a:extLst>
              <a:ext uri="{FF2B5EF4-FFF2-40B4-BE49-F238E27FC236}">
                <a16:creationId xmlns:a16="http://schemas.microsoft.com/office/drawing/2014/main" id="{B4E0F2DF-B0DE-AC2F-6F03-3F9DA6DF088B}"/>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2780728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3CAA-99B7-2DA5-BC6D-E7474CF7212F}"/>
              </a:ext>
            </a:extLst>
          </p:cNvPr>
          <p:cNvSpPr>
            <a:spLocks noGrp="1"/>
          </p:cNvSpPr>
          <p:nvPr>
            <p:ph type="title"/>
          </p:nvPr>
        </p:nvSpPr>
        <p:spPr/>
        <p:txBody>
          <a:bodyPr/>
          <a:lstStyle/>
          <a:p>
            <a:r>
              <a:rPr lang="en-US" dirty="0" err="1"/>
              <a:t>RaDDM</a:t>
            </a:r>
            <a:r>
              <a:rPr lang="en-US" dirty="0"/>
              <a:t>: Out-of-Sample Predictive Checks</a:t>
            </a:r>
          </a:p>
        </p:txBody>
      </p:sp>
      <p:sp>
        <p:nvSpPr>
          <p:cNvPr id="4" name="Slide Number Placeholder 3">
            <a:extLst>
              <a:ext uri="{FF2B5EF4-FFF2-40B4-BE49-F238E27FC236}">
                <a16:creationId xmlns:a16="http://schemas.microsoft.com/office/drawing/2014/main" id="{F53244A6-4530-A342-BC52-1C282014D4D4}"/>
              </a:ext>
            </a:extLst>
          </p:cNvPr>
          <p:cNvSpPr>
            <a:spLocks noGrp="1"/>
          </p:cNvSpPr>
          <p:nvPr>
            <p:ph type="sldNum" sz="quarter" idx="12"/>
          </p:nvPr>
        </p:nvSpPr>
        <p:spPr/>
        <p:txBody>
          <a:bodyPr/>
          <a:lstStyle/>
          <a:p>
            <a:fld id="{1818619C-2D63-4ABC-BE3A-24A1B15F920A}" type="slidenum">
              <a:rPr lang="en-US" smtClean="0"/>
              <a:t>62</a:t>
            </a:fld>
            <a:endParaRPr lang="en-US"/>
          </a:p>
        </p:txBody>
      </p:sp>
      <p:pic>
        <p:nvPicPr>
          <p:cNvPr id="6" name="Picture 5" descr="A graph of different types of lines&#10;&#10;Description automatically generated with medium confidence">
            <a:extLst>
              <a:ext uri="{FF2B5EF4-FFF2-40B4-BE49-F238E27FC236}">
                <a16:creationId xmlns:a16="http://schemas.microsoft.com/office/drawing/2014/main" id="{FA341337-4536-73B7-E951-DD926DAE5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08" y="1217176"/>
            <a:ext cx="10987105" cy="4423647"/>
          </a:xfrm>
          <a:prstGeom prst="rect">
            <a:avLst/>
          </a:prstGeom>
        </p:spPr>
      </p:pic>
      <p:sp>
        <p:nvSpPr>
          <p:cNvPr id="5" name="Footer Placeholder 1">
            <a:extLst>
              <a:ext uri="{FF2B5EF4-FFF2-40B4-BE49-F238E27FC236}">
                <a16:creationId xmlns:a16="http://schemas.microsoft.com/office/drawing/2014/main" id="{33F18BB5-E492-D932-CF34-D9C29DAC9843}"/>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40245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0F2F-1F41-7F76-957E-DF9E415DC5E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D6D44C3-5B49-55C1-8933-53224F7DE5C7}"/>
              </a:ext>
            </a:extLst>
          </p:cNvPr>
          <p:cNvSpPr>
            <a:spLocks noGrp="1"/>
          </p:cNvSpPr>
          <p:nvPr>
            <p:ph idx="1"/>
          </p:nvPr>
        </p:nvSpPr>
        <p:spPr>
          <a:xfrm>
            <a:off x="192795" y="1142501"/>
            <a:ext cx="7078338" cy="5105399"/>
          </a:xfrm>
        </p:spPr>
        <p:txBody>
          <a:bodyPr>
            <a:normAutofit lnSpcReduction="10000"/>
          </a:bodyPr>
          <a:lstStyle/>
          <a:p>
            <a:pPr marL="514350" indent="-514350">
              <a:buAutoNum type="arabicPeriod"/>
            </a:pPr>
            <a:r>
              <a:rPr lang="en-US" sz="2800" dirty="0"/>
              <a:t>Attention is pulling choices towards the attended item in both choices between gains and between losses. This is not predicted by the standard aDDM.</a:t>
            </a:r>
          </a:p>
          <a:p>
            <a:pPr marL="514350" indent="-514350">
              <a:buFont typeface="+mj-lt"/>
              <a:buAutoNum type="arabicPeriod"/>
            </a:pPr>
            <a:endParaRPr lang="en-US" sz="2800" dirty="0"/>
          </a:p>
          <a:p>
            <a:pPr marL="514350" indent="-514350">
              <a:buAutoNum type="arabicPeriod"/>
            </a:pPr>
            <a:r>
              <a:rPr lang="en-US" sz="2800" dirty="0"/>
              <a:t>Extending the aDDM to include reference-dependent value signals allows us to explain behavior in the loss condition.</a:t>
            </a:r>
          </a:p>
          <a:p>
            <a:pPr marL="514350" indent="-514350">
              <a:buFont typeface="+mj-lt"/>
              <a:buAutoNum type="arabicPeriod"/>
            </a:pPr>
            <a:endParaRPr lang="en-US" sz="2800" dirty="0"/>
          </a:p>
          <a:p>
            <a:pPr marL="514350" indent="-514350">
              <a:buAutoNum type="arabicPeriod"/>
            </a:pPr>
            <a:r>
              <a:rPr lang="en-US" sz="2800" dirty="0"/>
              <a:t>People seem to be using reference-points set at or below the minimum value in a given context.</a:t>
            </a:r>
          </a:p>
        </p:txBody>
      </p:sp>
      <p:sp>
        <p:nvSpPr>
          <p:cNvPr id="5" name="Slide Number Placeholder 4">
            <a:extLst>
              <a:ext uri="{FF2B5EF4-FFF2-40B4-BE49-F238E27FC236}">
                <a16:creationId xmlns:a16="http://schemas.microsoft.com/office/drawing/2014/main" id="{5E4CCCAF-16B2-A4E3-98D3-8B1965960BC4}"/>
              </a:ext>
            </a:extLst>
          </p:cNvPr>
          <p:cNvSpPr>
            <a:spLocks noGrp="1"/>
          </p:cNvSpPr>
          <p:nvPr>
            <p:ph type="sldNum" sz="quarter" idx="12"/>
          </p:nvPr>
        </p:nvSpPr>
        <p:spPr/>
        <p:txBody>
          <a:bodyPr/>
          <a:lstStyle/>
          <a:p>
            <a:fld id="{1818619C-2D63-4ABC-BE3A-24A1B15F920A}" type="slidenum">
              <a:rPr lang="en-US" smtClean="0"/>
              <a:t>63</a:t>
            </a:fld>
            <a:endParaRPr lang="en-US" dirty="0"/>
          </a:p>
        </p:txBody>
      </p:sp>
      <p:pic>
        <p:nvPicPr>
          <p:cNvPr id="4" name="Picture 3" descr="A graph of different types of lines&#10;&#10;Description automatically generated with medium confidence">
            <a:extLst>
              <a:ext uri="{FF2B5EF4-FFF2-40B4-BE49-F238E27FC236}">
                <a16:creationId xmlns:a16="http://schemas.microsoft.com/office/drawing/2014/main" id="{3420C806-2202-F2D9-C666-D1A83D0225C3}"/>
              </a:ext>
            </a:extLst>
          </p:cNvPr>
          <p:cNvPicPr>
            <a:picLocks noChangeAspect="1"/>
          </p:cNvPicPr>
          <p:nvPr/>
        </p:nvPicPr>
        <p:blipFill rotWithShape="1">
          <a:blip r:embed="rId2">
            <a:extLst>
              <a:ext uri="{28A0092B-C50C-407E-A947-70E740481C1C}">
                <a14:useLocalDpi xmlns:a14="http://schemas.microsoft.com/office/drawing/2010/main" val="0"/>
              </a:ext>
            </a:extLst>
          </a:blip>
          <a:srcRect l="50026"/>
          <a:stretch/>
        </p:blipFill>
        <p:spPr>
          <a:xfrm>
            <a:off x="8157162" y="2591269"/>
            <a:ext cx="2659839" cy="2142925"/>
          </a:xfrm>
          <a:prstGeom prst="rect">
            <a:avLst/>
          </a:prstGeom>
          <a:ln>
            <a:solidFill>
              <a:schemeClr val="tx1"/>
            </a:solidFill>
          </a:ln>
        </p:spPr>
      </p:pic>
      <p:grpSp>
        <p:nvGrpSpPr>
          <p:cNvPr id="14" name="Group 13">
            <a:extLst>
              <a:ext uri="{FF2B5EF4-FFF2-40B4-BE49-F238E27FC236}">
                <a16:creationId xmlns:a16="http://schemas.microsoft.com/office/drawing/2014/main" id="{2915623B-00EF-EA9A-F50A-F8D35A688E12}"/>
              </a:ext>
            </a:extLst>
          </p:cNvPr>
          <p:cNvGrpSpPr/>
          <p:nvPr/>
        </p:nvGrpSpPr>
        <p:grpSpPr>
          <a:xfrm>
            <a:off x="8048332" y="4901784"/>
            <a:ext cx="2877498" cy="1346116"/>
            <a:chOff x="8106009" y="4901784"/>
            <a:chExt cx="2877498" cy="1346116"/>
          </a:xfrm>
        </p:grpSpPr>
        <p:pic>
          <p:nvPicPr>
            <p:cNvPr id="8" name="Picture 7" descr="A diagram of a loss&#10;&#10;Description automatically generated with medium confidence">
              <a:extLst>
                <a:ext uri="{FF2B5EF4-FFF2-40B4-BE49-F238E27FC236}">
                  <a16:creationId xmlns:a16="http://schemas.microsoft.com/office/drawing/2014/main" id="{A69DD58B-8BF5-4FBF-D18E-DA1314F1132C}"/>
                </a:ext>
              </a:extLst>
            </p:cNvPr>
            <p:cNvPicPr>
              <a:picLocks noChangeAspect="1"/>
            </p:cNvPicPr>
            <p:nvPr/>
          </p:nvPicPr>
          <p:blipFill rotWithShape="1">
            <a:blip r:embed="rId3">
              <a:extLst>
                <a:ext uri="{28A0092B-C50C-407E-A947-70E740481C1C}">
                  <a14:useLocalDpi xmlns:a14="http://schemas.microsoft.com/office/drawing/2010/main" val="0"/>
                </a:ext>
              </a:extLst>
            </a:blip>
            <a:srcRect l="81941" b="52469"/>
            <a:stretch/>
          </p:blipFill>
          <p:spPr>
            <a:xfrm>
              <a:off x="8106009" y="4979169"/>
              <a:ext cx="1381072" cy="1228911"/>
            </a:xfrm>
            <a:prstGeom prst="rect">
              <a:avLst/>
            </a:prstGeom>
          </p:spPr>
        </p:pic>
        <p:pic>
          <p:nvPicPr>
            <p:cNvPr id="9" name="Picture 8" descr="A diagram of a loss&#10;&#10;Description automatically generated with medium confidence">
              <a:extLst>
                <a:ext uri="{FF2B5EF4-FFF2-40B4-BE49-F238E27FC236}">
                  <a16:creationId xmlns:a16="http://schemas.microsoft.com/office/drawing/2014/main" id="{AC2A6548-DC1B-5DF5-55C6-190DED64CDC7}"/>
                </a:ext>
              </a:extLst>
            </p:cNvPr>
            <p:cNvPicPr>
              <a:picLocks noChangeAspect="1"/>
            </p:cNvPicPr>
            <p:nvPr/>
          </p:nvPicPr>
          <p:blipFill rotWithShape="1">
            <a:blip r:embed="rId3">
              <a:extLst>
                <a:ext uri="{28A0092B-C50C-407E-A947-70E740481C1C}">
                  <a14:useLocalDpi xmlns:a14="http://schemas.microsoft.com/office/drawing/2010/main" val="0"/>
                </a:ext>
              </a:extLst>
            </a:blip>
            <a:srcRect l="83113" t="55689" r="-1172" b="-3220"/>
            <a:stretch/>
          </p:blipFill>
          <p:spPr>
            <a:xfrm>
              <a:off x="9602435" y="4979169"/>
              <a:ext cx="1381072" cy="1228911"/>
            </a:xfrm>
            <a:prstGeom prst="rect">
              <a:avLst/>
            </a:prstGeom>
          </p:spPr>
        </p:pic>
        <p:sp>
          <p:nvSpPr>
            <p:cNvPr id="13" name="Rectangle 12">
              <a:extLst>
                <a:ext uri="{FF2B5EF4-FFF2-40B4-BE49-F238E27FC236}">
                  <a16:creationId xmlns:a16="http://schemas.microsoft.com/office/drawing/2014/main" id="{F4B9D363-6C75-FB17-F109-9BBF1776A673}"/>
                </a:ext>
              </a:extLst>
            </p:cNvPr>
            <p:cNvSpPr/>
            <p:nvPr/>
          </p:nvSpPr>
          <p:spPr>
            <a:xfrm>
              <a:off x="8106009" y="4901784"/>
              <a:ext cx="2877498" cy="13461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4580293-90CD-2054-402A-B31833342D05}"/>
              </a:ext>
            </a:extLst>
          </p:cNvPr>
          <p:cNvGrpSpPr/>
          <p:nvPr/>
        </p:nvGrpSpPr>
        <p:grpSpPr>
          <a:xfrm>
            <a:off x="7580376" y="1140855"/>
            <a:ext cx="3808034" cy="1267552"/>
            <a:chOff x="7580376" y="1140855"/>
            <a:chExt cx="3808034" cy="1267552"/>
          </a:xfrm>
        </p:grpSpPr>
        <p:grpSp>
          <p:nvGrpSpPr>
            <p:cNvPr id="11" name="Group 10">
              <a:extLst>
                <a:ext uri="{FF2B5EF4-FFF2-40B4-BE49-F238E27FC236}">
                  <a16:creationId xmlns:a16="http://schemas.microsoft.com/office/drawing/2014/main" id="{069706FF-1184-9799-75C1-CFD721477C25}"/>
                </a:ext>
              </a:extLst>
            </p:cNvPr>
            <p:cNvGrpSpPr/>
            <p:nvPr/>
          </p:nvGrpSpPr>
          <p:grpSpPr>
            <a:xfrm>
              <a:off x="7585754" y="1140855"/>
              <a:ext cx="3802656" cy="1267552"/>
              <a:chOff x="6878565" y="1142501"/>
              <a:chExt cx="5120640" cy="1706880"/>
            </a:xfrm>
          </p:grpSpPr>
          <p:pic>
            <p:nvPicPr>
              <p:cNvPr id="6" name="Picture 5">
                <a:extLst>
                  <a:ext uri="{FF2B5EF4-FFF2-40B4-BE49-F238E27FC236}">
                    <a16:creationId xmlns:a16="http://schemas.microsoft.com/office/drawing/2014/main" id="{D715C8AE-E9EF-B4FA-E686-7AD25E470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565" y="1142501"/>
                <a:ext cx="2560320" cy="1706880"/>
              </a:xfrm>
              <a:prstGeom prst="rect">
                <a:avLst/>
              </a:prstGeom>
              <a:ln>
                <a:noFill/>
              </a:ln>
            </p:spPr>
          </p:pic>
          <p:pic>
            <p:nvPicPr>
              <p:cNvPr id="7" name="Picture 6">
                <a:extLst>
                  <a:ext uri="{FF2B5EF4-FFF2-40B4-BE49-F238E27FC236}">
                    <a16:creationId xmlns:a16="http://schemas.microsoft.com/office/drawing/2014/main" id="{CA149605-4158-FDF8-712B-38995F04A1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8885" y="1142501"/>
                <a:ext cx="2560320" cy="1706880"/>
              </a:xfrm>
              <a:prstGeom prst="rect">
                <a:avLst/>
              </a:prstGeom>
              <a:ln>
                <a:noFill/>
              </a:ln>
            </p:spPr>
          </p:pic>
        </p:grpSp>
        <p:sp>
          <p:nvSpPr>
            <p:cNvPr id="15" name="Rectangle 14">
              <a:extLst>
                <a:ext uri="{FF2B5EF4-FFF2-40B4-BE49-F238E27FC236}">
                  <a16:creationId xmlns:a16="http://schemas.microsoft.com/office/drawing/2014/main" id="{00A08AB2-B1E9-8B0F-8820-428978204866}"/>
                </a:ext>
              </a:extLst>
            </p:cNvPr>
            <p:cNvSpPr/>
            <p:nvPr/>
          </p:nvSpPr>
          <p:spPr>
            <a:xfrm>
              <a:off x="7580376" y="1140855"/>
              <a:ext cx="3803904" cy="12675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ooter Placeholder 1">
            <a:extLst>
              <a:ext uri="{FF2B5EF4-FFF2-40B4-BE49-F238E27FC236}">
                <a16:creationId xmlns:a16="http://schemas.microsoft.com/office/drawing/2014/main" id="{ACF6241F-FEB9-884C-09FC-E60F389A31B9}"/>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23855069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0E36CC-DD7B-E4D3-D96F-371CFA0FF317}"/>
              </a:ext>
            </a:extLst>
          </p:cNvPr>
          <p:cNvSpPr>
            <a:spLocks noGrp="1"/>
          </p:cNvSpPr>
          <p:nvPr>
            <p:ph type="sldNum" sz="quarter" idx="12"/>
          </p:nvPr>
        </p:nvSpPr>
        <p:spPr/>
        <p:txBody>
          <a:bodyPr/>
          <a:lstStyle/>
          <a:p>
            <a:fld id="{1818619C-2D63-4ABC-BE3A-24A1B15F920A}" type="slidenum">
              <a:rPr lang="en-US" smtClean="0"/>
              <a:t>64</a:t>
            </a:fld>
            <a:endParaRPr lang="en-US"/>
          </a:p>
        </p:txBody>
      </p:sp>
      <p:pic>
        <p:nvPicPr>
          <p:cNvPr id="6" name="Picture 5">
            <a:extLst>
              <a:ext uri="{FF2B5EF4-FFF2-40B4-BE49-F238E27FC236}">
                <a16:creationId xmlns:a16="http://schemas.microsoft.com/office/drawing/2014/main" id="{F58AB340-FEFF-39D4-1EC4-E0E839A56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527" y="3782509"/>
            <a:ext cx="7772400" cy="912253"/>
          </a:xfrm>
          <a:prstGeom prst="rect">
            <a:avLst/>
          </a:prstGeom>
        </p:spPr>
      </p:pic>
      <p:pic>
        <p:nvPicPr>
          <p:cNvPr id="8" name="Picture 7">
            <a:extLst>
              <a:ext uri="{FF2B5EF4-FFF2-40B4-BE49-F238E27FC236}">
                <a16:creationId xmlns:a16="http://schemas.microsoft.com/office/drawing/2014/main" id="{205C3508-2D48-97F8-61DD-DF8BE5C11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59" y="2115233"/>
            <a:ext cx="7772400" cy="912253"/>
          </a:xfrm>
          <a:prstGeom prst="rect">
            <a:avLst/>
          </a:prstGeom>
        </p:spPr>
      </p:pic>
      <p:cxnSp>
        <p:nvCxnSpPr>
          <p:cNvPr id="10" name="Straight Connector 9">
            <a:extLst>
              <a:ext uri="{FF2B5EF4-FFF2-40B4-BE49-F238E27FC236}">
                <a16:creationId xmlns:a16="http://schemas.microsoft.com/office/drawing/2014/main" id="{5D97927E-F407-77A8-36E6-16C25A189985}"/>
              </a:ext>
            </a:extLst>
          </p:cNvPr>
          <p:cNvCxnSpPr/>
          <p:nvPr/>
        </p:nvCxnSpPr>
        <p:spPr>
          <a:xfrm>
            <a:off x="3712464" y="2950153"/>
            <a:ext cx="530352"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29A338-2A0A-39D4-CC23-44EE4988A5FB}"/>
              </a:ext>
            </a:extLst>
          </p:cNvPr>
          <p:cNvCxnSpPr/>
          <p:nvPr/>
        </p:nvCxnSpPr>
        <p:spPr>
          <a:xfrm>
            <a:off x="6193593" y="4615081"/>
            <a:ext cx="530352"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C263DEC-F4D2-D351-1F34-69A6A3F302A7}"/>
              </a:ext>
            </a:extLst>
          </p:cNvPr>
          <p:cNvSpPr txBox="1"/>
          <p:nvPr/>
        </p:nvSpPr>
        <p:spPr>
          <a:xfrm>
            <a:off x="7231988" y="6185098"/>
            <a:ext cx="4960012" cy="307777"/>
          </a:xfrm>
          <a:prstGeom prst="rect">
            <a:avLst/>
          </a:prstGeom>
          <a:noFill/>
        </p:spPr>
        <p:txBody>
          <a:bodyPr wrap="none" rtlCol="0">
            <a:spAutoFit/>
          </a:bodyPr>
          <a:lstStyle/>
          <a:p>
            <a:r>
              <a:rPr lang="en-US" sz="1400" dirty="0"/>
              <a:t>See Ratcliff et al. (2016, Psych Rev) for a review of the DDM.</a:t>
            </a:r>
          </a:p>
        </p:txBody>
      </p:sp>
      <p:sp>
        <p:nvSpPr>
          <p:cNvPr id="14" name="Title 13">
            <a:extLst>
              <a:ext uri="{FF2B5EF4-FFF2-40B4-BE49-F238E27FC236}">
                <a16:creationId xmlns:a16="http://schemas.microsoft.com/office/drawing/2014/main" id="{62850D4D-261D-7EE0-A751-36B09ECB1DE8}"/>
              </a:ext>
            </a:extLst>
          </p:cNvPr>
          <p:cNvSpPr>
            <a:spLocks noGrp="1"/>
          </p:cNvSpPr>
          <p:nvPr>
            <p:ph type="title"/>
          </p:nvPr>
        </p:nvSpPr>
        <p:spPr/>
        <p:txBody>
          <a:bodyPr>
            <a:noAutofit/>
          </a:bodyPr>
          <a:lstStyle/>
          <a:p>
            <a:r>
              <a:rPr lang="en-US" sz="2800" dirty="0"/>
              <a:t>The DDM is one of the most popular models for simple choices…</a:t>
            </a:r>
          </a:p>
        </p:txBody>
      </p:sp>
      <p:sp>
        <p:nvSpPr>
          <p:cNvPr id="15" name="Footer Placeholder 1">
            <a:extLst>
              <a:ext uri="{FF2B5EF4-FFF2-40B4-BE49-F238E27FC236}">
                <a16:creationId xmlns:a16="http://schemas.microsoft.com/office/drawing/2014/main" id="{379B3CD4-F993-F9C8-ECA7-408EDBD8D5E0}"/>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113770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FBE2B6-0F39-5845-F96A-22A5BCC478DC}"/>
              </a:ext>
            </a:extLst>
          </p:cNvPr>
          <p:cNvSpPr>
            <a:spLocks noGrp="1"/>
          </p:cNvSpPr>
          <p:nvPr>
            <p:ph type="sldNum" sz="quarter" idx="12"/>
          </p:nvPr>
        </p:nvSpPr>
        <p:spPr/>
        <p:txBody>
          <a:bodyPr/>
          <a:lstStyle/>
          <a:p>
            <a:fld id="{1818619C-2D63-4ABC-BE3A-24A1B15F920A}" type="slidenum">
              <a:rPr lang="en-US" smtClean="0"/>
              <a:t>65</a:t>
            </a:fld>
            <a:endParaRPr lang="en-US" dirty="0"/>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6F0D1445-2129-519F-72BD-03448BF2B35B}"/>
                  </a:ext>
                </a:extLst>
              </p:cNvPr>
              <p:cNvSpPr>
                <a:spLocks noGrp="1"/>
              </p:cNvSpPr>
              <p:nvPr>
                <p:ph sz="half" idx="1"/>
              </p:nvPr>
            </p:nvSpPr>
            <p:spPr>
              <a:xfrm>
                <a:off x="482199" y="1253331"/>
                <a:ext cx="5100921" cy="5129884"/>
              </a:xfrm>
            </p:spPr>
            <p:txBody>
              <a:bodyPr>
                <a:normAutofit/>
              </a:bodyPr>
              <a:lstStyle/>
              <a:p>
                <a14:m>
                  <m:oMath xmlns:m="http://schemas.openxmlformats.org/officeDocument/2006/math">
                    <m:r>
                      <m:rPr>
                        <m:sty m:val="p"/>
                      </m:rPr>
                      <a:rPr lang="en-US" sz="2400" b="0" i="0" smtClean="0">
                        <a:solidFill>
                          <a:schemeClr val="tx1"/>
                        </a:solidFill>
                        <a:latin typeface="Cambria Math" panose="02040503050406030204" pitchFamily="18" charset="0"/>
                      </a:rPr>
                      <m:t>e</m:t>
                    </m:r>
                    <m:r>
                      <a:rPr lang="en-US" sz="2400" b="0" i="1" smtClean="0">
                        <a:solidFill>
                          <a:schemeClr val="tx1"/>
                        </a:solidFill>
                        <a:latin typeface="Cambria Math" panose="02040503050406030204" pitchFamily="18" charset="0"/>
                      </a:rPr>
                      <m:t>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sub>
                    </m:sSub>
                  </m:oMath>
                </a14:m>
                <a:r>
                  <a:rPr lang="en-US" sz="2400" i="1" dirty="0">
                    <a:solidFill>
                      <a:schemeClr val="tx1"/>
                    </a:solidFill>
                    <a:latin typeface="Cambria Math" panose="02040503050406030204" pitchFamily="18" charset="0"/>
                  </a:rPr>
                  <a:t> </a:t>
                </a:r>
              </a:p>
              <a:p>
                <a:endParaRPr lang="en-US" sz="2400"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Drift:</a:t>
                </a:r>
                <a:endParaRPr lang="en-US" sz="2400" b="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oMath>
                  </m:oMathPara>
                </a14:m>
                <a:endParaRPr lang="en-US" sz="2400" b="0" dirty="0">
                  <a:solidFill>
                    <a:schemeClr val="tx1"/>
                  </a:solidFill>
                  <a:latin typeface="Cambria Math" panose="02040503050406030204" pitchFamily="18" charset="0"/>
                </a:endParaRPr>
              </a:p>
              <a:p>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Noise:</a:t>
                </a:r>
              </a:p>
              <a:p>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𝑒</m:t>
                          </m:r>
                        </m:e>
                        <m:sub>
                          <m:r>
                            <a:rPr lang="en-US" sz="2400" i="1">
                              <a:solidFill>
                                <a:schemeClr val="tx1"/>
                              </a:solidFill>
                              <a:latin typeface="Cambria Math" panose="02040503050406030204" pitchFamily="18" charset="0"/>
                            </a:rPr>
                            <m:t>𝑡</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𝑁</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0, </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𝜎</m:t>
                              </m:r>
                            </m:e>
                            <m:sup>
                              <m:r>
                                <a:rPr lang="en-US" sz="2400" i="1">
                                  <a:solidFill>
                                    <a:schemeClr val="tx1"/>
                                  </a:solidFill>
                                  <a:latin typeface="Cambria Math" panose="02040503050406030204" pitchFamily="18" charset="0"/>
                                </a:rPr>
                                <m:t>2</m:t>
                              </m:r>
                            </m:sup>
                          </m:sSup>
                        </m:e>
                      </m:d>
                    </m:oMath>
                  </m:oMathPara>
                </a14:m>
                <a:endParaRPr lang="en-US" sz="2400" b="0" i="1" dirty="0">
                  <a:solidFill>
                    <a:schemeClr val="tx1"/>
                  </a:solidFill>
                  <a:latin typeface="Cambria Math" panose="02040503050406030204" pitchFamily="18" charset="0"/>
                </a:endParaRPr>
              </a:p>
              <a:p>
                <a:pPr/>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Bias:</a:t>
                </a:r>
                <a:endParaRPr lang="en-US" sz="2400" b="0" i="1" dirty="0">
                  <a:solidFill>
                    <a:schemeClr val="tx1"/>
                  </a:solidFill>
                  <a:latin typeface="Cambria Math" panose="02040503050406030204" pitchFamily="18" charset="0"/>
                </a:endParaRPr>
              </a:p>
              <a:p>
                <a:pPr algn="ctr"/>
                <a14:m>
                  <m:oMath xmlns:m="http://schemas.openxmlformats.org/officeDocument/2006/math">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oMath>
                </a14:m>
                <a:r>
                  <a:rPr lang="en-US" sz="2400" dirty="0">
                    <a:solidFill>
                      <a:schemeClr val="tx1"/>
                    </a:solidFill>
                    <a:latin typeface="Cambria Math" panose="02040503050406030204" pitchFamily="18" charset="0"/>
                  </a:rPr>
                  <a:t> </a:t>
                </a:r>
              </a:p>
              <a:p>
                <a:endParaRPr lang="en-US" sz="2400" b="0" i="1" dirty="0">
                  <a:solidFill>
                    <a:schemeClr val="tx1"/>
                  </a:solidFill>
                  <a:latin typeface="Cambria Math" panose="02040503050406030204" pitchFamily="18" charset="0"/>
                </a:endParaRPr>
              </a:p>
            </p:txBody>
          </p:sp>
        </mc:Choice>
        <mc:Fallback>
          <p:sp>
            <p:nvSpPr>
              <p:cNvPr id="13" name="Content Placeholder 2">
                <a:extLst>
                  <a:ext uri="{FF2B5EF4-FFF2-40B4-BE49-F238E27FC236}">
                    <a16:creationId xmlns:a16="http://schemas.microsoft.com/office/drawing/2014/main" id="{6F0D1445-2129-519F-72BD-03448BF2B35B}"/>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2"/>
                <a:stretch>
                  <a:fillRect l="-1737"/>
                </a:stretch>
              </a:blipFill>
            </p:spPr>
            <p:txBody>
              <a:bodyPr/>
              <a:lstStyle/>
              <a:p>
                <a:r>
                  <a:rPr lang="en-US">
                    <a:noFill/>
                  </a:rPr>
                  <a:t> </a:t>
                </a:r>
              </a:p>
            </p:txBody>
          </p:sp>
        </mc:Fallback>
      </mc:AlternateContent>
      <p:sp>
        <p:nvSpPr>
          <p:cNvPr id="14" name="Title 13">
            <a:extLst>
              <a:ext uri="{FF2B5EF4-FFF2-40B4-BE49-F238E27FC236}">
                <a16:creationId xmlns:a16="http://schemas.microsoft.com/office/drawing/2014/main" id="{B81BA1BE-C6FE-9764-B112-F61AD543D29E}"/>
              </a:ext>
            </a:extLst>
          </p:cNvPr>
          <p:cNvSpPr>
            <a:spLocks noGrp="1"/>
          </p:cNvSpPr>
          <p:nvPr>
            <p:ph type="title"/>
          </p:nvPr>
        </p:nvSpPr>
        <p:spPr>
          <a:xfrm>
            <a:off x="605287" y="209849"/>
            <a:ext cx="10981426" cy="652792"/>
          </a:xfrm>
        </p:spPr>
        <p:txBody>
          <a:bodyPr>
            <a:noAutofit/>
          </a:bodyPr>
          <a:lstStyle/>
          <a:p>
            <a:r>
              <a:rPr lang="en-US" sz="2800" dirty="0"/>
              <a:t>… but it relies on some strong assumptions.</a:t>
            </a:r>
          </a:p>
        </p:txBody>
      </p:sp>
      <p:sp>
        <p:nvSpPr>
          <p:cNvPr id="15" name="Footer Placeholder 1">
            <a:extLst>
              <a:ext uri="{FF2B5EF4-FFF2-40B4-BE49-F238E27FC236}">
                <a16:creationId xmlns:a16="http://schemas.microsoft.com/office/drawing/2014/main" id="{74DF0C15-5C3B-F1A5-24DC-5FF460FD5009}"/>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146381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FBE2B6-0F39-5845-F96A-22A5BCC478DC}"/>
              </a:ext>
            </a:extLst>
          </p:cNvPr>
          <p:cNvSpPr>
            <a:spLocks noGrp="1"/>
          </p:cNvSpPr>
          <p:nvPr>
            <p:ph type="sldNum" sz="quarter" idx="12"/>
          </p:nvPr>
        </p:nvSpPr>
        <p:spPr/>
        <p:txBody>
          <a:bodyPr/>
          <a:lstStyle/>
          <a:p>
            <a:fld id="{1818619C-2D63-4ABC-BE3A-24A1B15F920A}" type="slidenum">
              <a:rPr lang="en-US" smtClean="0"/>
              <a:t>66</a:t>
            </a:fld>
            <a:endParaRPr lang="en-US" dirty="0"/>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6F0D1445-2129-519F-72BD-03448BF2B35B}"/>
                  </a:ext>
                </a:extLst>
              </p:cNvPr>
              <p:cNvSpPr>
                <a:spLocks noGrp="1"/>
              </p:cNvSpPr>
              <p:nvPr>
                <p:ph sz="half" idx="1"/>
              </p:nvPr>
            </p:nvSpPr>
            <p:spPr>
              <a:xfrm>
                <a:off x="482199" y="1253331"/>
                <a:ext cx="5100921" cy="5129884"/>
              </a:xfrm>
            </p:spPr>
            <p:txBody>
              <a:bodyPr>
                <a:normAutofit/>
              </a:bodyPr>
              <a:lstStyle/>
              <a:p>
                <a14:m>
                  <m:oMath xmlns:m="http://schemas.openxmlformats.org/officeDocument/2006/math">
                    <m:r>
                      <m:rPr>
                        <m:sty m:val="p"/>
                      </m:rPr>
                      <a:rPr lang="en-US" sz="2400" b="0" i="0" smtClean="0">
                        <a:solidFill>
                          <a:schemeClr val="tx1"/>
                        </a:solidFill>
                        <a:latin typeface="Cambria Math" panose="02040503050406030204" pitchFamily="18" charset="0"/>
                      </a:rPr>
                      <m:t>e</m:t>
                    </m:r>
                    <m:r>
                      <a:rPr lang="en-US" sz="2400" b="0" i="1" smtClean="0">
                        <a:solidFill>
                          <a:schemeClr val="tx1"/>
                        </a:solidFill>
                        <a:latin typeface="Cambria Math" panose="02040503050406030204" pitchFamily="18" charset="0"/>
                      </a:rPr>
                      <m:t>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sub>
                    </m:sSub>
                  </m:oMath>
                </a14:m>
                <a:r>
                  <a:rPr lang="en-US" sz="2400" i="1" dirty="0">
                    <a:solidFill>
                      <a:schemeClr val="tx1"/>
                    </a:solidFill>
                    <a:latin typeface="Cambria Math" panose="02040503050406030204" pitchFamily="18" charset="0"/>
                  </a:rPr>
                  <a:t> </a:t>
                </a:r>
              </a:p>
              <a:p>
                <a:endParaRPr lang="en-US" sz="2400"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Drift:</a:t>
                </a:r>
                <a:endParaRPr lang="en-US" sz="2400" b="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oMath>
                  </m:oMathPara>
                </a14:m>
                <a:endParaRPr lang="en-US" sz="2400" b="0" dirty="0">
                  <a:solidFill>
                    <a:schemeClr val="tx1"/>
                  </a:solidFill>
                  <a:latin typeface="Cambria Math" panose="02040503050406030204" pitchFamily="18" charset="0"/>
                </a:endParaRPr>
              </a:p>
              <a:p>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Noise:</a:t>
                </a:r>
              </a:p>
              <a:p>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𝑒</m:t>
                          </m:r>
                        </m:e>
                        <m:sub>
                          <m:r>
                            <a:rPr lang="en-US" sz="2400" i="1">
                              <a:solidFill>
                                <a:schemeClr val="tx1"/>
                              </a:solidFill>
                              <a:latin typeface="Cambria Math" panose="02040503050406030204" pitchFamily="18" charset="0"/>
                            </a:rPr>
                            <m:t>𝑡</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𝑁</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0, </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𝜎</m:t>
                              </m:r>
                            </m:e>
                            <m:sup>
                              <m:r>
                                <a:rPr lang="en-US" sz="2400" i="1">
                                  <a:solidFill>
                                    <a:schemeClr val="tx1"/>
                                  </a:solidFill>
                                  <a:latin typeface="Cambria Math" panose="02040503050406030204" pitchFamily="18" charset="0"/>
                                </a:rPr>
                                <m:t>2</m:t>
                              </m:r>
                            </m:sup>
                          </m:sSup>
                        </m:e>
                      </m:d>
                    </m:oMath>
                  </m:oMathPara>
                </a14:m>
                <a:endParaRPr lang="en-US" sz="2400" b="0" i="1" dirty="0">
                  <a:solidFill>
                    <a:schemeClr val="tx1"/>
                  </a:solidFill>
                  <a:latin typeface="Cambria Math" panose="02040503050406030204" pitchFamily="18" charset="0"/>
                </a:endParaRPr>
              </a:p>
              <a:p>
                <a:pPr/>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Bias:</a:t>
                </a:r>
                <a:endParaRPr lang="en-US" sz="2400" b="0" i="1" dirty="0">
                  <a:solidFill>
                    <a:schemeClr val="tx1"/>
                  </a:solidFill>
                  <a:latin typeface="Cambria Math" panose="02040503050406030204" pitchFamily="18" charset="0"/>
                </a:endParaRPr>
              </a:p>
              <a:p>
                <a:pPr algn="ctr"/>
                <a14:m>
                  <m:oMath xmlns:m="http://schemas.openxmlformats.org/officeDocument/2006/math">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oMath>
                </a14:m>
                <a:r>
                  <a:rPr lang="en-US" sz="2400" dirty="0">
                    <a:solidFill>
                      <a:schemeClr val="tx1"/>
                    </a:solidFill>
                    <a:latin typeface="Cambria Math" panose="02040503050406030204" pitchFamily="18" charset="0"/>
                  </a:rPr>
                  <a:t> </a:t>
                </a:r>
              </a:p>
              <a:p>
                <a:endParaRPr lang="en-US" sz="2400" b="0" i="1" dirty="0">
                  <a:solidFill>
                    <a:schemeClr val="tx1"/>
                  </a:solidFill>
                  <a:latin typeface="Cambria Math" panose="02040503050406030204" pitchFamily="18" charset="0"/>
                </a:endParaRPr>
              </a:p>
            </p:txBody>
          </p:sp>
        </mc:Choice>
        <mc:Fallback>
          <p:sp>
            <p:nvSpPr>
              <p:cNvPr id="13" name="Content Placeholder 2">
                <a:extLst>
                  <a:ext uri="{FF2B5EF4-FFF2-40B4-BE49-F238E27FC236}">
                    <a16:creationId xmlns:a16="http://schemas.microsoft.com/office/drawing/2014/main" id="{6F0D1445-2129-519F-72BD-03448BF2B35B}"/>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2"/>
                <a:stretch>
                  <a:fillRect l="-1737"/>
                </a:stretch>
              </a:blipFill>
            </p:spPr>
            <p:txBody>
              <a:bodyPr/>
              <a:lstStyle/>
              <a:p>
                <a:r>
                  <a:rPr lang="en-US">
                    <a:noFill/>
                  </a:rPr>
                  <a:t> </a:t>
                </a:r>
              </a:p>
            </p:txBody>
          </p:sp>
        </mc:Fallback>
      </mc:AlternateContent>
      <p:sp>
        <p:nvSpPr>
          <p:cNvPr id="14" name="Title 13">
            <a:extLst>
              <a:ext uri="{FF2B5EF4-FFF2-40B4-BE49-F238E27FC236}">
                <a16:creationId xmlns:a16="http://schemas.microsoft.com/office/drawing/2014/main" id="{B81BA1BE-C6FE-9764-B112-F61AD543D29E}"/>
              </a:ext>
            </a:extLst>
          </p:cNvPr>
          <p:cNvSpPr>
            <a:spLocks noGrp="1"/>
          </p:cNvSpPr>
          <p:nvPr>
            <p:ph type="title"/>
          </p:nvPr>
        </p:nvSpPr>
        <p:spPr>
          <a:xfrm>
            <a:off x="605287" y="209849"/>
            <a:ext cx="10981426" cy="652792"/>
          </a:xfrm>
        </p:spPr>
        <p:txBody>
          <a:bodyPr>
            <a:noAutofit/>
          </a:bodyPr>
          <a:lstStyle/>
          <a:p>
            <a:r>
              <a:rPr lang="en-US" sz="2800" dirty="0"/>
              <a:t>… but it relies on some strong assumptions.</a:t>
            </a:r>
          </a:p>
        </p:txBody>
      </p:sp>
      <p:grpSp>
        <p:nvGrpSpPr>
          <p:cNvPr id="27" name="Group 26">
            <a:extLst>
              <a:ext uri="{FF2B5EF4-FFF2-40B4-BE49-F238E27FC236}">
                <a16:creationId xmlns:a16="http://schemas.microsoft.com/office/drawing/2014/main" id="{D8C93A13-BC0A-1666-2C43-59AE206EB2D1}"/>
              </a:ext>
            </a:extLst>
          </p:cNvPr>
          <p:cNvGrpSpPr/>
          <p:nvPr/>
        </p:nvGrpSpPr>
        <p:grpSpPr>
          <a:xfrm>
            <a:off x="2916936" y="1435267"/>
            <a:ext cx="8478584" cy="1070044"/>
            <a:chOff x="2916936" y="1435267"/>
            <a:chExt cx="8478584" cy="1070044"/>
          </a:xfrm>
        </p:grpSpPr>
        <p:grpSp>
          <p:nvGrpSpPr>
            <p:cNvPr id="9" name="Group 8">
              <a:extLst>
                <a:ext uri="{FF2B5EF4-FFF2-40B4-BE49-F238E27FC236}">
                  <a16:creationId xmlns:a16="http://schemas.microsoft.com/office/drawing/2014/main" id="{F256D3C0-C00F-2941-10B9-9FD76AEE18A9}"/>
                </a:ext>
              </a:extLst>
            </p:cNvPr>
            <p:cNvGrpSpPr/>
            <p:nvPr/>
          </p:nvGrpSpPr>
          <p:grpSpPr>
            <a:xfrm>
              <a:off x="5420830" y="1435267"/>
              <a:ext cx="5974690" cy="865655"/>
              <a:chOff x="6982562" y="441720"/>
              <a:chExt cx="5974690" cy="865655"/>
            </a:xfrm>
          </p:grpSpPr>
          <p:sp>
            <p:nvSpPr>
              <p:cNvPr id="10" name="Rounded Rectangle 9">
                <a:extLst>
                  <a:ext uri="{FF2B5EF4-FFF2-40B4-BE49-F238E27FC236}">
                    <a16:creationId xmlns:a16="http://schemas.microsoft.com/office/drawing/2014/main" id="{9007A830-A3C2-7CBB-9582-B65940522F26}"/>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1CD332-68B0-DC83-BF4D-0E6CB99B749B}"/>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12" name="TextBox 11">
                <a:extLst>
                  <a:ext uri="{FF2B5EF4-FFF2-40B4-BE49-F238E27FC236}">
                    <a16:creationId xmlns:a16="http://schemas.microsoft.com/office/drawing/2014/main" id="{DD945513-2C15-1E1F-6846-E705954D0818}"/>
                  </a:ext>
                </a:extLst>
              </p:cNvPr>
              <p:cNvSpPr txBox="1"/>
              <p:nvPr/>
            </p:nvSpPr>
            <p:spPr>
              <a:xfrm>
                <a:off x="7609832" y="548101"/>
                <a:ext cx="5236889" cy="646331"/>
              </a:xfrm>
              <a:prstGeom prst="rect">
                <a:avLst/>
              </a:prstGeom>
              <a:noFill/>
            </p:spPr>
            <p:txBody>
              <a:bodyPr wrap="square" rtlCol="0">
                <a:spAutoFit/>
              </a:bodyPr>
              <a:lstStyle/>
              <a:p>
                <a:r>
                  <a:rPr lang="en-US" dirty="0"/>
                  <a:t>Information is weighted equally throughout the choice process.</a:t>
                </a:r>
              </a:p>
            </p:txBody>
          </p:sp>
        </p:grpSp>
        <p:cxnSp>
          <p:nvCxnSpPr>
            <p:cNvPr id="19" name="Straight Arrow Connector 18">
              <a:extLst>
                <a:ext uri="{FF2B5EF4-FFF2-40B4-BE49-F238E27FC236}">
                  <a16:creationId xmlns:a16="http://schemas.microsoft.com/office/drawing/2014/main" id="{A9E04AE1-8C95-1A51-65E1-45EA5526C0A8}"/>
                </a:ext>
              </a:extLst>
            </p:cNvPr>
            <p:cNvCxnSpPr>
              <a:cxnSpLocks/>
              <a:stCxn id="10" idx="1"/>
            </p:cNvCxnSpPr>
            <p:nvPr/>
          </p:nvCxnSpPr>
          <p:spPr>
            <a:xfrm flipH="1">
              <a:off x="2916936" y="1868095"/>
              <a:ext cx="2503894" cy="637216"/>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Footer Placeholder 1">
            <a:extLst>
              <a:ext uri="{FF2B5EF4-FFF2-40B4-BE49-F238E27FC236}">
                <a16:creationId xmlns:a16="http://schemas.microsoft.com/office/drawing/2014/main" id="{14767AEA-95D0-E89F-21AD-CA21566379E2}"/>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3340200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FBE2B6-0F39-5845-F96A-22A5BCC478DC}"/>
              </a:ext>
            </a:extLst>
          </p:cNvPr>
          <p:cNvSpPr>
            <a:spLocks noGrp="1"/>
          </p:cNvSpPr>
          <p:nvPr>
            <p:ph type="sldNum" sz="quarter" idx="12"/>
          </p:nvPr>
        </p:nvSpPr>
        <p:spPr/>
        <p:txBody>
          <a:bodyPr/>
          <a:lstStyle/>
          <a:p>
            <a:fld id="{1818619C-2D63-4ABC-BE3A-24A1B15F920A}" type="slidenum">
              <a:rPr lang="en-US" smtClean="0"/>
              <a:t>67</a:t>
            </a:fld>
            <a:endParaRPr lang="en-US" dirty="0"/>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6F0D1445-2129-519F-72BD-03448BF2B35B}"/>
                  </a:ext>
                </a:extLst>
              </p:cNvPr>
              <p:cNvSpPr>
                <a:spLocks noGrp="1"/>
              </p:cNvSpPr>
              <p:nvPr>
                <p:ph sz="half" idx="1"/>
              </p:nvPr>
            </p:nvSpPr>
            <p:spPr>
              <a:xfrm>
                <a:off x="482199" y="1253331"/>
                <a:ext cx="5100921" cy="5129884"/>
              </a:xfrm>
            </p:spPr>
            <p:txBody>
              <a:bodyPr>
                <a:normAutofit/>
              </a:bodyPr>
              <a:lstStyle/>
              <a:p>
                <a14:m>
                  <m:oMath xmlns:m="http://schemas.openxmlformats.org/officeDocument/2006/math">
                    <m:r>
                      <m:rPr>
                        <m:sty m:val="p"/>
                      </m:rPr>
                      <a:rPr lang="en-US" sz="2400" b="0" i="0" smtClean="0">
                        <a:solidFill>
                          <a:schemeClr val="tx1"/>
                        </a:solidFill>
                        <a:latin typeface="Cambria Math" panose="02040503050406030204" pitchFamily="18" charset="0"/>
                      </a:rPr>
                      <m:t>e</m:t>
                    </m:r>
                    <m:r>
                      <a:rPr lang="en-US" sz="2400" b="0" i="1" smtClean="0">
                        <a:solidFill>
                          <a:schemeClr val="tx1"/>
                        </a:solidFill>
                        <a:latin typeface="Cambria Math" panose="02040503050406030204" pitchFamily="18" charset="0"/>
                      </a:rPr>
                      <m:t>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sub>
                    </m:sSub>
                  </m:oMath>
                </a14:m>
                <a:r>
                  <a:rPr lang="en-US" sz="2400" i="1" dirty="0">
                    <a:solidFill>
                      <a:schemeClr val="tx1"/>
                    </a:solidFill>
                    <a:latin typeface="Cambria Math" panose="02040503050406030204" pitchFamily="18" charset="0"/>
                  </a:rPr>
                  <a:t> </a:t>
                </a:r>
              </a:p>
              <a:p>
                <a:endParaRPr lang="en-US" sz="2400"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Drift:</a:t>
                </a:r>
                <a:endParaRPr lang="en-US" sz="2400" b="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oMath>
                  </m:oMathPara>
                </a14:m>
                <a:endParaRPr lang="en-US" sz="2400" b="0" dirty="0">
                  <a:solidFill>
                    <a:schemeClr val="tx1"/>
                  </a:solidFill>
                  <a:latin typeface="Cambria Math" panose="02040503050406030204" pitchFamily="18" charset="0"/>
                </a:endParaRPr>
              </a:p>
              <a:p>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Noise:</a:t>
                </a:r>
              </a:p>
              <a:p>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𝑒</m:t>
                          </m:r>
                        </m:e>
                        <m:sub>
                          <m:r>
                            <a:rPr lang="en-US" sz="2400" i="1">
                              <a:solidFill>
                                <a:schemeClr val="tx1"/>
                              </a:solidFill>
                              <a:latin typeface="Cambria Math" panose="02040503050406030204" pitchFamily="18" charset="0"/>
                            </a:rPr>
                            <m:t>𝑡</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𝑁</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0, </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𝜎</m:t>
                              </m:r>
                            </m:e>
                            <m:sup>
                              <m:r>
                                <a:rPr lang="en-US" sz="2400" i="1">
                                  <a:solidFill>
                                    <a:schemeClr val="tx1"/>
                                  </a:solidFill>
                                  <a:latin typeface="Cambria Math" panose="02040503050406030204" pitchFamily="18" charset="0"/>
                                </a:rPr>
                                <m:t>2</m:t>
                              </m:r>
                            </m:sup>
                          </m:sSup>
                        </m:e>
                      </m:d>
                    </m:oMath>
                  </m:oMathPara>
                </a14:m>
                <a:endParaRPr lang="en-US" sz="2400" b="0" i="1" dirty="0">
                  <a:solidFill>
                    <a:schemeClr val="tx1"/>
                  </a:solidFill>
                  <a:latin typeface="Cambria Math" panose="02040503050406030204" pitchFamily="18" charset="0"/>
                </a:endParaRPr>
              </a:p>
              <a:p>
                <a:pPr/>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Bias:</a:t>
                </a:r>
                <a:endParaRPr lang="en-US" sz="2400" b="0" i="1" dirty="0">
                  <a:solidFill>
                    <a:schemeClr val="tx1"/>
                  </a:solidFill>
                  <a:latin typeface="Cambria Math" panose="02040503050406030204" pitchFamily="18" charset="0"/>
                </a:endParaRPr>
              </a:p>
              <a:p>
                <a:pPr algn="ctr"/>
                <a14:m>
                  <m:oMath xmlns:m="http://schemas.openxmlformats.org/officeDocument/2006/math">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oMath>
                </a14:m>
                <a:r>
                  <a:rPr lang="en-US" sz="2400" dirty="0">
                    <a:solidFill>
                      <a:schemeClr val="tx1"/>
                    </a:solidFill>
                    <a:latin typeface="Cambria Math" panose="02040503050406030204" pitchFamily="18" charset="0"/>
                  </a:rPr>
                  <a:t> </a:t>
                </a:r>
              </a:p>
              <a:p>
                <a:endParaRPr lang="en-US" sz="2400" b="0" i="1" dirty="0">
                  <a:solidFill>
                    <a:schemeClr val="tx1"/>
                  </a:solidFill>
                  <a:latin typeface="Cambria Math" panose="02040503050406030204" pitchFamily="18" charset="0"/>
                </a:endParaRPr>
              </a:p>
            </p:txBody>
          </p:sp>
        </mc:Choice>
        <mc:Fallback>
          <p:sp>
            <p:nvSpPr>
              <p:cNvPr id="13" name="Content Placeholder 2">
                <a:extLst>
                  <a:ext uri="{FF2B5EF4-FFF2-40B4-BE49-F238E27FC236}">
                    <a16:creationId xmlns:a16="http://schemas.microsoft.com/office/drawing/2014/main" id="{6F0D1445-2129-519F-72BD-03448BF2B35B}"/>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2"/>
                <a:stretch>
                  <a:fillRect l="-1737"/>
                </a:stretch>
              </a:blipFill>
            </p:spPr>
            <p:txBody>
              <a:bodyPr/>
              <a:lstStyle/>
              <a:p>
                <a:r>
                  <a:rPr lang="en-US">
                    <a:noFill/>
                  </a:rPr>
                  <a:t> </a:t>
                </a:r>
              </a:p>
            </p:txBody>
          </p:sp>
        </mc:Fallback>
      </mc:AlternateContent>
      <p:sp>
        <p:nvSpPr>
          <p:cNvPr id="14" name="Title 13">
            <a:extLst>
              <a:ext uri="{FF2B5EF4-FFF2-40B4-BE49-F238E27FC236}">
                <a16:creationId xmlns:a16="http://schemas.microsoft.com/office/drawing/2014/main" id="{B81BA1BE-C6FE-9764-B112-F61AD543D29E}"/>
              </a:ext>
            </a:extLst>
          </p:cNvPr>
          <p:cNvSpPr>
            <a:spLocks noGrp="1"/>
          </p:cNvSpPr>
          <p:nvPr>
            <p:ph type="title"/>
          </p:nvPr>
        </p:nvSpPr>
        <p:spPr>
          <a:xfrm>
            <a:off x="605287" y="209849"/>
            <a:ext cx="10981426" cy="652792"/>
          </a:xfrm>
        </p:spPr>
        <p:txBody>
          <a:bodyPr>
            <a:noAutofit/>
          </a:bodyPr>
          <a:lstStyle/>
          <a:p>
            <a:r>
              <a:rPr lang="en-US" sz="2800" dirty="0"/>
              <a:t>… but it relies on some strong assumptions.</a:t>
            </a:r>
          </a:p>
        </p:txBody>
      </p:sp>
      <p:grpSp>
        <p:nvGrpSpPr>
          <p:cNvPr id="27" name="Group 26">
            <a:extLst>
              <a:ext uri="{FF2B5EF4-FFF2-40B4-BE49-F238E27FC236}">
                <a16:creationId xmlns:a16="http://schemas.microsoft.com/office/drawing/2014/main" id="{D8C93A13-BC0A-1666-2C43-59AE206EB2D1}"/>
              </a:ext>
            </a:extLst>
          </p:cNvPr>
          <p:cNvGrpSpPr/>
          <p:nvPr/>
        </p:nvGrpSpPr>
        <p:grpSpPr>
          <a:xfrm>
            <a:off x="2916936" y="1435267"/>
            <a:ext cx="8478584" cy="1070044"/>
            <a:chOff x="2916936" y="1435267"/>
            <a:chExt cx="8478584" cy="1070044"/>
          </a:xfrm>
        </p:grpSpPr>
        <p:grpSp>
          <p:nvGrpSpPr>
            <p:cNvPr id="9" name="Group 8">
              <a:extLst>
                <a:ext uri="{FF2B5EF4-FFF2-40B4-BE49-F238E27FC236}">
                  <a16:creationId xmlns:a16="http://schemas.microsoft.com/office/drawing/2014/main" id="{F256D3C0-C00F-2941-10B9-9FD76AEE18A9}"/>
                </a:ext>
              </a:extLst>
            </p:cNvPr>
            <p:cNvGrpSpPr/>
            <p:nvPr/>
          </p:nvGrpSpPr>
          <p:grpSpPr>
            <a:xfrm>
              <a:off x="5420830" y="1435267"/>
              <a:ext cx="5974690" cy="865655"/>
              <a:chOff x="6982562" y="441720"/>
              <a:chExt cx="5974690" cy="865655"/>
            </a:xfrm>
          </p:grpSpPr>
          <p:sp>
            <p:nvSpPr>
              <p:cNvPr id="10" name="Rounded Rectangle 9">
                <a:extLst>
                  <a:ext uri="{FF2B5EF4-FFF2-40B4-BE49-F238E27FC236}">
                    <a16:creationId xmlns:a16="http://schemas.microsoft.com/office/drawing/2014/main" id="{9007A830-A3C2-7CBB-9582-B65940522F26}"/>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1CD332-68B0-DC83-BF4D-0E6CB99B749B}"/>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12" name="TextBox 11">
                <a:extLst>
                  <a:ext uri="{FF2B5EF4-FFF2-40B4-BE49-F238E27FC236}">
                    <a16:creationId xmlns:a16="http://schemas.microsoft.com/office/drawing/2014/main" id="{DD945513-2C15-1E1F-6846-E705954D0818}"/>
                  </a:ext>
                </a:extLst>
              </p:cNvPr>
              <p:cNvSpPr txBox="1"/>
              <p:nvPr/>
            </p:nvSpPr>
            <p:spPr>
              <a:xfrm>
                <a:off x="7609832" y="548101"/>
                <a:ext cx="5236889" cy="646331"/>
              </a:xfrm>
              <a:prstGeom prst="rect">
                <a:avLst/>
              </a:prstGeom>
              <a:noFill/>
            </p:spPr>
            <p:txBody>
              <a:bodyPr wrap="square" rtlCol="0">
                <a:spAutoFit/>
              </a:bodyPr>
              <a:lstStyle/>
              <a:p>
                <a:r>
                  <a:rPr lang="en-US" dirty="0"/>
                  <a:t>Information is weighted equally throughout the choice process.</a:t>
                </a:r>
              </a:p>
            </p:txBody>
          </p:sp>
        </p:grpSp>
        <p:cxnSp>
          <p:nvCxnSpPr>
            <p:cNvPr id="19" name="Straight Arrow Connector 18">
              <a:extLst>
                <a:ext uri="{FF2B5EF4-FFF2-40B4-BE49-F238E27FC236}">
                  <a16:creationId xmlns:a16="http://schemas.microsoft.com/office/drawing/2014/main" id="{A9E04AE1-8C95-1A51-65E1-45EA5526C0A8}"/>
                </a:ext>
              </a:extLst>
            </p:cNvPr>
            <p:cNvCxnSpPr>
              <a:cxnSpLocks/>
              <a:stCxn id="10" idx="1"/>
            </p:cNvCxnSpPr>
            <p:nvPr/>
          </p:nvCxnSpPr>
          <p:spPr>
            <a:xfrm flipH="1">
              <a:off x="2916936" y="1868095"/>
              <a:ext cx="2503894" cy="637216"/>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95159F0-C1E3-A26C-17CE-A0280C06189F}"/>
              </a:ext>
            </a:extLst>
          </p:cNvPr>
          <p:cNvGrpSpPr/>
          <p:nvPr/>
        </p:nvGrpSpPr>
        <p:grpSpPr>
          <a:xfrm>
            <a:off x="3310128" y="2721611"/>
            <a:ext cx="7582678" cy="865655"/>
            <a:chOff x="3310128" y="2721611"/>
            <a:chExt cx="7582678" cy="865655"/>
          </a:xfrm>
        </p:grpSpPr>
        <p:grpSp>
          <p:nvGrpSpPr>
            <p:cNvPr id="2" name="Group 1">
              <a:extLst>
                <a:ext uri="{FF2B5EF4-FFF2-40B4-BE49-F238E27FC236}">
                  <a16:creationId xmlns:a16="http://schemas.microsoft.com/office/drawing/2014/main" id="{D0D9266A-B2B2-C932-D21F-59DEB5B134F8}"/>
                </a:ext>
              </a:extLst>
            </p:cNvPr>
            <p:cNvGrpSpPr/>
            <p:nvPr/>
          </p:nvGrpSpPr>
          <p:grpSpPr>
            <a:xfrm>
              <a:off x="4918116" y="2721611"/>
              <a:ext cx="5974690" cy="865655"/>
              <a:chOff x="6982562" y="441720"/>
              <a:chExt cx="5974690" cy="865655"/>
            </a:xfrm>
          </p:grpSpPr>
          <p:sp>
            <p:nvSpPr>
              <p:cNvPr id="3" name="Rounded Rectangle 2">
                <a:extLst>
                  <a:ext uri="{FF2B5EF4-FFF2-40B4-BE49-F238E27FC236}">
                    <a16:creationId xmlns:a16="http://schemas.microsoft.com/office/drawing/2014/main" id="{7838A11D-C90F-4BE7-2FD1-B892D191ABD4}"/>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93CD0F5-4395-5869-524D-B22C89842113}"/>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7" name="TextBox 6">
                <a:extLst>
                  <a:ext uri="{FF2B5EF4-FFF2-40B4-BE49-F238E27FC236}">
                    <a16:creationId xmlns:a16="http://schemas.microsoft.com/office/drawing/2014/main" id="{5F7DBD15-64AF-1884-0F5C-9CBA3A2DDA07}"/>
                  </a:ext>
                </a:extLst>
              </p:cNvPr>
              <p:cNvSpPr txBox="1"/>
              <p:nvPr/>
            </p:nvSpPr>
            <p:spPr>
              <a:xfrm>
                <a:off x="7609832" y="548101"/>
                <a:ext cx="5236889" cy="646331"/>
              </a:xfrm>
              <a:prstGeom prst="rect">
                <a:avLst/>
              </a:prstGeom>
              <a:noFill/>
            </p:spPr>
            <p:txBody>
              <a:bodyPr wrap="square" rtlCol="0">
                <a:spAutoFit/>
              </a:bodyPr>
              <a:lstStyle/>
              <a:p>
                <a:r>
                  <a:rPr lang="en-US" dirty="0"/>
                  <a:t>Value signals do not undergo transformations prior to evidence accumulation.</a:t>
                </a:r>
              </a:p>
            </p:txBody>
          </p:sp>
        </p:grpSp>
        <p:cxnSp>
          <p:nvCxnSpPr>
            <p:cNvPr id="21" name="Straight Arrow Connector 20">
              <a:extLst>
                <a:ext uri="{FF2B5EF4-FFF2-40B4-BE49-F238E27FC236}">
                  <a16:creationId xmlns:a16="http://schemas.microsoft.com/office/drawing/2014/main" id="{CF3D6A38-73A9-182A-4FF6-E8D6B852BB33}"/>
                </a:ext>
              </a:extLst>
            </p:cNvPr>
            <p:cNvCxnSpPr>
              <a:cxnSpLocks/>
              <a:stCxn id="3" idx="1"/>
            </p:cNvCxnSpPr>
            <p:nvPr/>
          </p:nvCxnSpPr>
          <p:spPr>
            <a:xfrm flipH="1" flipV="1">
              <a:off x="3310128" y="2827992"/>
              <a:ext cx="1607988" cy="326447"/>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Footer Placeholder 1">
            <a:extLst>
              <a:ext uri="{FF2B5EF4-FFF2-40B4-BE49-F238E27FC236}">
                <a16:creationId xmlns:a16="http://schemas.microsoft.com/office/drawing/2014/main" id="{A7BBABE3-9C22-B6DC-AF07-C8A34815E4F6}"/>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1149208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FBE2B6-0F39-5845-F96A-22A5BCC478DC}"/>
              </a:ext>
            </a:extLst>
          </p:cNvPr>
          <p:cNvSpPr>
            <a:spLocks noGrp="1"/>
          </p:cNvSpPr>
          <p:nvPr>
            <p:ph type="sldNum" sz="quarter" idx="12"/>
          </p:nvPr>
        </p:nvSpPr>
        <p:spPr/>
        <p:txBody>
          <a:bodyPr/>
          <a:lstStyle/>
          <a:p>
            <a:fld id="{1818619C-2D63-4ABC-BE3A-24A1B15F920A}" type="slidenum">
              <a:rPr lang="en-US" smtClean="0"/>
              <a:t>68</a:t>
            </a:fld>
            <a:endParaRPr lang="en-US" dirty="0"/>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6F0D1445-2129-519F-72BD-03448BF2B35B}"/>
                  </a:ext>
                </a:extLst>
              </p:cNvPr>
              <p:cNvSpPr>
                <a:spLocks noGrp="1"/>
              </p:cNvSpPr>
              <p:nvPr>
                <p:ph sz="half" idx="1"/>
              </p:nvPr>
            </p:nvSpPr>
            <p:spPr>
              <a:xfrm>
                <a:off x="482199" y="1253331"/>
                <a:ext cx="5100921" cy="5129884"/>
              </a:xfrm>
            </p:spPr>
            <p:txBody>
              <a:bodyPr>
                <a:normAutofit/>
              </a:bodyPr>
              <a:lstStyle/>
              <a:p>
                <a14:m>
                  <m:oMath xmlns:m="http://schemas.openxmlformats.org/officeDocument/2006/math">
                    <m:r>
                      <m:rPr>
                        <m:sty m:val="p"/>
                      </m:rPr>
                      <a:rPr lang="en-US" sz="2400" b="0" i="0" smtClean="0">
                        <a:solidFill>
                          <a:schemeClr val="tx1"/>
                        </a:solidFill>
                        <a:latin typeface="Cambria Math" panose="02040503050406030204" pitchFamily="18" charset="0"/>
                      </a:rPr>
                      <m:t>e</m:t>
                    </m:r>
                    <m:r>
                      <a:rPr lang="en-US" sz="2400" b="0" i="1" smtClean="0">
                        <a:solidFill>
                          <a:schemeClr val="tx1"/>
                        </a:solidFill>
                        <a:latin typeface="Cambria Math" panose="02040503050406030204" pitchFamily="18" charset="0"/>
                      </a:rPr>
                      <m:t>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sub>
                    </m:sSub>
                  </m:oMath>
                </a14:m>
                <a:r>
                  <a:rPr lang="en-US" sz="2400" i="1" dirty="0">
                    <a:solidFill>
                      <a:schemeClr val="tx1"/>
                    </a:solidFill>
                    <a:latin typeface="Cambria Math" panose="02040503050406030204" pitchFamily="18" charset="0"/>
                  </a:rPr>
                  <a:t> </a:t>
                </a:r>
              </a:p>
              <a:p>
                <a:endParaRPr lang="en-US" sz="2400"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Drift:</a:t>
                </a:r>
                <a:endParaRPr lang="en-US" sz="2400" b="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oMath>
                  </m:oMathPara>
                </a14:m>
                <a:endParaRPr lang="en-US" sz="2400" b="0" dirty="0">
                  <a:solidFill>
                    <a:schemeClr val="tx1"/>
                  </a:solidFill>
                  <a:latin typeface="Cambria Math" panose="02040503050406030204" pitchFamily="18" charset="0"/>
                </a:endParaRPr>
              </a:p>
              <a:p>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Noise:</a:t>
                </a:r>
              </a:p>
              <a:p>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𝑒</m:t>
                          </m:r>
                        </m:e>
                        <m:sub>
                          <m:r>
                            <a:rPr lang="en-US" sz="2400" i="1">
                              <a:solidFill>
                                <a:schemeClr val="tx1"/>
                              </a:solidFill>
                              <a:latin typeface="Cambria Math" panose="02040503050406030204" pitchFamily="18" charset="0"/>
                            </a:rPr>
                            <m:t>𝑡</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𝑁</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0, </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𝜎</m:t>
                              </m:r>
                            </m:e>
                            <m:sup>
                              <m:r>
                                <a:rPr lang="en-US" sz="2400" i="1">
                                  <a:solidFill>
                                    <a:schemeClr val="tx1"/>
                                  </a:solidFill>
                                  <a:latin typeface="Cambria Math" panose="02040503050406030204" pitchFamily="18" charset="0"/>
                                </a:rPr>
                                <m:t>2</m:t>
                              </m:r>
                            </m:sup>
                          </m:sSup>
                        </m:e>
                      </m:d>
                    </m:oMath>
                  </m:oMathPara>
                </a14:m>
                <a:endParaRPr lang="en-US" sz="2400" b="0" i="1" dirty="0">
                  <a:solidFill>
                    <a:schemeClr val="tx1"/>
                  </a:solidFill>
                  <a:latin typeface="Cambria Math" panose="02040503050406030204" pitchFamily="18" charset="0"/>
                </a:endParaRPr>
              </a:p>
              <a:p>
                <a:pPr/>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Bias:</a:t>
                </a:r>
                <a:endParaRPr lang="en-US" sz="2400" b="0" i="1" dirty="0">
                  <a:solidFill>
                    <a:schemeClr val="tx1"/>
                  </a:solidFill>
                  <a:latin typeface="Cambria Math" panose="02040503050406030204" pitchFamily="18" charset="0"/>
                </a:endParaRPr>
              </a:p>
              <a:p>
                <a:pPr algn="ctr"/>
                <a14:m>
                  <m:oMath xmlns:m="http://schemas.openxmlformats.org/officeDocument/2006/math">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oMath>
                </a14:m>
                <a:r>
                  <a:rPr lang="en-US" sz="2400" dirty="0">
                    <a:solidFill>
                      <a:schemeClr val="tx1"/>
                    </a:solidFill>
                    <a:latin typeface="Cambria Math" panose="02040503050406030204" pitchFamily="18" charset="0"/>
                  </a:rPr>
                  <a:t> </a:t>
                </a:r>
              </a:p>
              <a:p>
                <a:endParaRPr lang="en-US" sz="2400" b="0" i="1" dirty="0">
                  <a:solidFill>
                    <a:schemeClr val="tx1"/>
                  </a:solidFill>
                  <a:latin typeface="Cambria Math" panose="02040503050406030204" pitchFamily="18" charset="0"/>
                </a:endParaRPr>
              </a:p>
            </p:txBody>
          </p:sp>
        </mc:Choice>
        <mc:Fallback>
          <p:sp>
            <p:nvSpPr>
              <p:cNvPr id="13" name="Content Placeholder 2">
                <a:extLst>
                  <a:ext uri="{FF2B5EF4-FFF2-40B4-BE49-F238E27FC236}">
                    <a16:creationId xmlns:a16="http://schemas.microsoft.com/office/drawing/2014/main" id="{6F0D1445-2129-519F-72BD-03448BF2B35B}"/>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2"/>
                <a:stretch>
                  <a:fillRect l="-1737"/>
                </a:stretch>
              </a:blipFill>
            </p:spPr>
            <p:txBody>
              <a:bodyPr/>
              <a:lstStyle/>
              <a:p>
                <a:r>
                  <a:rPr lang="en-US">
                    <a:noFill/>
                  </a:rPr>
                  <a:t> </a:t>
                </a:r>
              </a:p>
            </p:txBody>
          </p:sp>
        </mc:Fallback>
      </mc:AlternateContent>
      <p:sp>
        <p:nvSpPr>
          <p:cNvPr id="14" name="Title 13">
            <a:extLst>
              <a:ext uri="{FF2B5EF4-FFF2-40B4-BE49-F238E27FC236}">
                <a16:creationId xmlns:a16="http://schemas.microsoft.com/office/drawing/2014/main" id="{B81BA1BE-C6FE-9764-B112-F61AD543D29E}"/>
              </a:ext>
            </a:extLst>
          </p:cNvPr>
          <p:cNvSpPr>
            <a:spLocks noGrp="1"/>
          </p:cNvSpPr>
          <p:nvPr>
            <p:ph type="title"/>
          </p:nvPr>
        </p:nvSpPr>
        <p:spPr>
          <a:xfrm>
            <a:off x="605287" y="209849"/>
            <a:ext cx="10981426" cy="652792"/>
          </a:xfrm>
        </p:spPr>
        <p:txBody>
          <a:bodyPr>
            <a:noAutofit/>
          </a:bodyPr>
          <a:lstStyle/>
          <a:p>
            <a:r>
              <a:rPr lang="en-US" sz="2800" dirty="0"/>
              <a:t>… but it relies on some strong assumptions.</a:t>
            </a:r>
          </a:p>
        </p:txBody>
      </p:sp>
      <p:grpSp>
        <p:nvGrpSpPr>
          <p:cNvPr id="27" name="Group 26">
            <a:extLst>
              <a:ext uri="{FF2B5EF4-FFF2-40B4-BE49-F238E27FC236}">
                <a16:creationId xmlns:a16="http://schemas.microsoft.com/office/drawing/2014/main" id="{D8C93A13-BC0A-1666-2C43-59AE206EB2D1}"/>
              </a:ext>
            </a:extLst>
          </p:cNvPr>
          <p:cNvGrpSpPr/>
          <p:nvPr/>
        </p:nvGrpSpPr>
        <p:grpSpPr>
          <a:xfrm>
            <a:off x="2916936" y="1435267"/>
            <a:ext cx="8478584" cy="1070044"/>
            <a:chOff x="2916936" y="1435267"/>
            <a:chExt cx="8478584" cy="1070044"/>
          </a:xfrm>
        </p:grpSpPr>
        <p:grpSp>
          <p:nvGrpSpPr>
            <p:cNvPr id="9" name="Group 8">
              <a:extLst>
                <a:ext uri="{FF2B5EF4-FFF2-40B4-BE49-F238E27FC236}">
                  <a16:creationId xmlns:a16="http://schemas.microsoft.com/office/drawing/2014/main" id="{F256D3C0-C00F-2941-10B9-9FD76AEE18A9}"/>
                </a:ext>
              </a:extLst>
            </p:cNvPr>
            <p:cNvGrpSpPr/>
            <p:nvPr/>
          </p:nvGrpSpPr>
          <p:grpSpPr>
            <a:xfrm>
              <a:off x="5420830" y="1435267"/>
              <a:ext cx="5974690" cy="865655"/>
              <a:chOff x="6982562" y="441720"/>
              <a:chExt cx="5974690" cy="865655"/>
            </a:xfrm>
          </p:grpSpPr>
          <p:sp>
            <p:nvSpPr>
              <p:cNvPr id="10" name="Rounded Rectangle 9">
                <a:extLst>
                  <a:ext uri="{FF2B5EF4-FFF2-40B4-BE49-F238E27FC236}">
                    <a16:creationId xmlns:a16="http://schemas.microsoft.com/office/drawing/2014/main" id="{9007A830-A3C2-7CBB-9582-B65940522F26}"/>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1CD332-68B0-DC83-BF4D-0E6CB99B749B}"/>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12" name="TextBox 11">
                <a:extLst>
                  <a:ext uri="{FF2B5EF4-FFF2-40B4-BE49-F238E27FC236}">
                    <a16:creationId xmlns:a16="http://schemas.microsoft.com/office/drawing/2014/main" id="{DD945513-2C15-1E1F-6846-E705954D0818}"/>
                  </a:ext>
                </a:extLst>
              </p:cNvPr>
              <p:cNvSpPr txBox="1"/>
              <p:nvPr/>
            </p:nvSpPr>
            <p:spPr>
              <a:xfrm>
                <a:off x="7609832" y="548101"/>
                <a:ext cx="5236889" cy="646331"/>
              </a:xfrm>
              <a:prstGeom prst="rect">
                <a:avLst/>
              </a:prstGeom>
              <a:noFill/>
            </p:spPr>
            <p:txBody>
              <a:bodyPr wrap="square" rtlCol="0">
                <a:spAutoFit/>
              </a:bodyPr>
              <a:lstStyle/>
              <a:p>
                <a:r>
                  <a:rPr lang="en-US" dirty="0"/>
                  <a:t>Information is weighted equally throughout the choice process.</a:t>
                </a:r>
              </a:p>
            </p:txBody>
          </p:sp>
        </p:grpSp>
        <p:cxnSp>
          <p:nvCxnSpPr>
            <p:cNvPr id="19" name="Straight Arrow Connector 18">
              <a:extLst>
                <a:ext uri="{FF2B5EF4-FFF2-40B4-BE49-F238E27FC236}">
                  <a16:creationId xmlns:a16="http://schemas.microsoft.com/office/drawing/2014/main" id="{A9E04AE1-8C95-1A51-65E1-45EA5526C0A8}"/>
                </a:ext>
              </a:extLst>
            </p:cNvPr>
            <p:cNvCxnSpPr>
              <a:cxnSpLocks/>
              <a:stCxn id="10" idx="1"/>
            </p:cNvCxnSpPr>
            <p:nvPr/>
          </p:nvCxnSpPr>
          <p:spPr>
            <a:xfrm flipH="1">
              <a:off x="2916936" y="1868095"/>
              <a:ext cx="2503894" cy="637216"/>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95159F0-C1E3-A26C-17CE-A0280C06189F}"/>
              </a:ext>
            </a:extLst>
          </p:cNvPr>
          <p:cNvGrpSpPr/>
          <p:nvPr/>
        </p:nvGrpSpPr>
        <p:grpSpPr>
          <a:xfrm>
            <a:off x="3310128" y="2721611"/>
            <a:ext cx="7582678" cy="865655"/>
            <a:chOff x="3310128" y="2721611"/>
            <a:chExt cx="7582678" cy="865655"/>
          </a:xfrm>
        </p:grpSpPr>
        <p:grpSp>
          <p:nvGrpSpPr>
            <p:cNvPr id="2" name="Group 1">
              <a:extLst>
                <a:ext uri="{FF2B5EF4-FFF2-40B4-BE49-F238E27FC236}">
                  <a16:creationId xmlns:a16="http://schemas.microsoft.com/office/drawing/2014/main" id="{D0D9266A-B2B2-C932-D21F-59DEB5B134F8}"/>
                </a:ext>
              </a:extLst>
            </p:cNvPr>
            <p:cNvGrpSpPr/>
            <p:nvPr/>
          </p:nvGrpSpPr>
          <p:grpSpPr>
            <a:xfrm>
              <a:off x="4918116" y="2721611"/>
              <a:ext cx="5974690" cy="865655"/>
              <a:chOff x="6982562" y="441720"/>
              <a:chExt cx="5974690" cy="865655"/>
            </a:xfrm>
          </p:grpSpPr>
          <p:sp>
            <p:nvSpPr>
              <p:cNvPr id="3" name="Rounded Rectangle 2">
                <a:extLst>
                  <a:ext uri="{FF2B5EF4-FFF2-40B4-BE49-F238E27FC236}">
                    <a16:creationId xmlns:a16="http://schemas.microsoft.com/office/drawing/2014/main" id="{7838A11D-C90F-4BE7-2FD1-B892D191ABD4}"/>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93CD0F5-4395-5869-524D-B22C89842113}"/>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7" name="TextBox 6">
                <a:extLst>
                  <a:ext uri="{FF2B5EF4-FFF2-40B4-BE49-F238E27FC236}">
                    <a16:creationId xmlns:a16="http://schemas.microsoft.com/office/drawing/2014/main" id="{5F7DBD15-64AF-1884-0F5C-9CBA3A2DDA07}"/>
                  </a:ext>
                </a:extLst>
              </p:cNvPr>
              <p:cNvSpPr txBox="1"/>
              <p:nvPr/>
            </p:nvSpPr>
            <p:spPr>
              <a:xfrm>
                <a:off x="7609832" y="548101"/>
                <a:ext cx="5236889" cy="646331"/>
              </a:xfrm>
              <a:prstGeom prst="rect">
                <a:avLst/>
              </a:prstGeom>
              <a:noFill/>
            </p:spPr>
            <p:txBody>
              <a:bodyPr wrap="square" rtlCol="0">
                <a:spAutoFit/>
              </a:bodyPr>
              <a:lstStyle/>
              <a:p>
                <a:r>
                  <a:rPr lang="en-US" dirty="0"/>
                  <a:t>Value signals do not undergo transformations prior to evidence accumulation.</a:t>
                </a:r>
              </a:p>
            </p:txBody>
          </p:sp>
        </p:grpSp>
        <p:cxnSp>
          <p:nvCxnSpPr>
            <p:cNvPr id="21" name="Straight Arrow Connector 20">
              <a:extLst>
                <a:ext uri="{FF2B5EF4-FFF2-40B4-BE49-F238E27FC236}">
                  <a16:creationId xmlns:a16="http://schemas.microsoft.com/office/drawing/2014/main" id="{CF3D6A38-73A9-182A-4FF6-E8D6B852BB33}"/>
                </a:ext>
              </a:extLst>
            </p:cNvPr>
            <p:cNvCxnSpPr>
              <a:cxnSpLocks/>
              <a:stCxn id="3" idx="1"/>
            </p:cNvCxnSpPr>
            <p:nvPr/>
          </p:nvCxnSpPr>
          <p:spPr>
            <a:xfrm flipH="1" flipV="1">
              <a:off x="3310128" y="2827992"/>
              <a:ext cx="1607988" cy="326447"/>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5A9DDB5-9C2F-34E2-AF4C-9276C2C25BAA}"/>
              </a:ext>
            </a:extLst>
          </p:cNvPr>
          <p:cNvGrpSpPr/>
          <p:nvPr/>
        </p:nvGrpSpPr>
        <p:grpSpPr>
          <a:xfrm>
            <a:off x="3597042" y="4105778"/>
            <a:ext cx="6874337" cy="744427"/>
            <a:chOff x="3597042" y="4105778"/>
            <a:chExt cx="6874337" cy="744427"/>
          </a:xfrm>
        </p:grpSpPr>
        <p:grpSp>
          <p:nvGrpSpPr>
            <p:cNvPr id="8" name="Group 7">
              <a:extLst>
                <a:ext uri="{FF2B5EF4-FFF2-40B4-BE49-F238E27FC236}">
                  <a16:creationId xmlns:a16="http://schemas.microsoft.com/office/drawing/2014/main" id="{D24B52CE-93B2-C0E2-6BFA-42F49AF06465}"/>
                </a:ext>
              </a:extLst>
            </p:cNvPr>
            <p:cNvGrpSpPr/>
            <p:nvPr/>
          </p:nvGrpSpPr>
          <p:grpSpPr>
            <a:xfrm>
              <a:off x="4496689" y="4215438"/>
              <a:ext cx="5974690" cy="634767"/>
              <a:chOff x="6982562" y="441720"/>
              <a:chExt cx="5974690" cy="634767"/>
            </a:xfrm>
          </p:grpSpPr>
          <p:sp>
            <p:nvSpPr>
              <p:cNvPr id="15" name="Rounded Rectangle 14">
                <a:extLst>
                  <a:ext uri="{FF2B5EF4-FFF2-40B4-BE49-F238E27FC236}">
                    <a16:creationId xmlns:a16="http://schemas.microsoft.com/office/drawing/2014/main" id="{E590DBC9-8F17-3A48-1C45-6C168E9A4428}"/>
                  </a:ext>
                </a:extLst>
              </p:cNvPr>
              <p:cNvSpPr/>
              <p:nvPr/>
            </p:nvSpPr>
            <p:spPr>
              <a:xfrm>
                <a:off x="6982562" y="441720"/>
                <a:ext cx="5974690" cy="634767"/>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1BE8C13-F9E2-EE2D-E83D-7CF58D2F160A}"/>
                  </a:ext>
                </a:extLst>
              </p:cNvPr>
              <p:cNvSpPr/>
              <p:nvPr/>
            </p:nvSpPr>
            <p:spPr>
              <a:xfrm>
                <a:off x="7109275" y="558451"/>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
            <p:nvSpPr>
              <p:cNvPr id="17" name="TextBox 16">
                <a:extLst>
                  <a:ext uri="{FF2B5EF4-FFF2-40B4-BE49-F238E27FC236}">
                    <a16:creationId xmlns:a16="http://schemas.microsoft.com/office/drawing/2014/main" id="{510DEFDE-93FB-8ED9-1175-A8D9A9061066}"/>
                  </a:ext>
                </a:extLst>
              </p:cNvPr>
              <p:cNvSpPr txBox="1"/>
              <p:nvPr/>
            </p:nvSpPr>
            <p:spPr>
              <a:xfrm>
                <a:off x="7624283" y="574437"/>
                <a:ext cx="5236889" cy="369332"/>
              </a:xfrm>
              <a:prstGeom prst="rect">
                <a:avLst/>
              </a:prstGeom>
              <a:noFill/>
            </p:spPr>
            <p:txBody>
              <a:bodyPr wrap="square" rtlCol="0">
                <a:spAutoFit/>
              </a:bodyPr>
              <a:lstStyle/>
              <a:p>
                <a:r>
                  <a:rPr lang="en-US" dirty="0"/>
                  <a:t>Noise is value-independent (i.e. additive).</a:t>
                </a:r>
              </a:p>
            </p:txBody>
          </p:sp>
        </p:grpSp>
        <p:cxnSp>
          <p:nvCxnSpPr>
            <p:cNvPr id="24" name="Straight Arrow Connector 23">
              <a:extLst>
                <a:ext uri="{FF2B5EF4-FFF2-40B4-BE49-F238E27FC236}">
                  <a16:creationId xmlns:a16="http://schemas.microsoft.com/office/drawing/2014/main" id="{03055872-FC15-08E7-BFA0-0790B9B5CF13}"/>
                </a:ext>
              </a:extLst>
            </p:cNvPr>
            <p:cNvCxnSpPr>
              <a:cxnSpLocks/>
              <a:stCxn id="15" idx="1"/>
            </p:cNvCxnSpPr>
            <p:nvPr/>
          </p:nvCxnSpPr>
          <p:spPr>
            <a:xfrm flipH="1" flipV="1">
              <a:off x="3597042" y="4105778"/>
              <a:ext cx="899647" cy="427044"/>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Footer Placeholder 1">
            <a:extLst>
              <a:ext uri="{FF2B5EF4-FFF2-40B4-BE49-F238E27FC236}">
                <a16:creationId xmlns:a16="http://schemas.microsoft.com/office/drawing/2014/main" id="{A75DBECF-32F2-8AFA-D787-0DC0923C74DB}"/>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1963268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DB872-E201-EFD8-1913-C43133D2B58F}"/>
              </a:ext>
            </a:extLst>
          </p:cNvPr>
          <p:cNvSpPr>
            <a:spLocks noGrp="1"/>
          </p:cNvSpPr>
          <p:nvPr>
            <p:ph type="title"/>
          </p:nvPr>
        </p:nvSpPr>
        <p:spPr/>
        <p:txBody>
          <a:bodyPr>
            <a:noAutofit/>
          </a:bodyPr>
          <a:lstStyle/>
          <a:p>
            <a:r>
              <a:rPr lang="en-US" sz="3200" dirty="0"/>
              <a:t>Why might true processes differ from these assumptions?</a:t>
            </a:r>
          </a:p>
        </p:txBody>
      </p:sp>
      <p:sp>
        <p:nvSpPr>
          <p:cNvPr id="4" name="Slide Number Placeholder 3">
            <a:extLst>
              <a:ext uri="{FF2B5EF4-FFF2-40B4-BE49-F238E27FC236}">
                <a16:creationId xmlns:a16="http://schemas.microsoft.com/office/drawing/2014/main" id="{70F54C68-FCBB-9D2E-7C6E-A8C7AAD05ECE}"/>
              </a:ext>
            </a:extLst>
          </p:cNvPr>
          <p:cNvSpPr>
            <a:spLocks noGrp="1"/>
          </p:cNvSpPr>
          <p:nvPr>
            <p:ph type="sldNum" sz="quarter" idx="12"/>
          </p:nvPr>
        </p:nvSpPr>
        <p:spPr/>
        <p:txBody>
          <a:bodyPr/>
          <a:lstStyle/>
          <a:p>
            <a:fld id="{1818619C-2D63-4ABC-BE3A-24A1B15F920A}" type="slidenum">
              <a:rPr lang="en-US" smtClean="0"/>
              <a:t>69</a:t>
            </a:fld>
            <a:endParaRPr lang="en-US"/>
          </a:p>
        </p:txBody>
      </p:sp>
      <p:grpSp>
        <p:nvGrpSpPr>
          <p:cNvPr id="5" name="Group 4">
            <a:extLst>
              <a:ext uri="{FF2B5EF4-FFF2-40B4-BE49-F238E27FC236}">
                <a16:creationId xmlns:a16="http://schemas.microsoft.com/office/drawing/2014/main" id="{B7FADB95-EBBB-7DCA-17E4-3B781FCC0988}"/>
              </a:ext>
            </a:extLst>
          </p:cNvPr>
          <p:cNvGrpSpPr/>
          <p:nvPr/>
        </p:nvGrpSpPr>
        <p:grpSpPr>
          <a:xfrm>
            <a:off x="3108655" y="1262836"/>
            <a:ext cx="5974690" cy="865655"/>
            <a:chOff x="6982562" y="441720"/>
            <a:chExt cx="5974690" cy="865655"/>
          </a:xfrm>
        </p:grpSpPr>
        <p:sp>
          <p:nvSpPr>
            <p:cNvPr id="6" name="Rounded Rectangle 5">
              <a:extLst>
                <a:ext uri="{FF2B5EF4-FFF2-40B4-BE49-F238E27FC236}">
                  <a16:creationId xmlns:a16="http://schemas.microsoft.com/office/drawing/2014/main" id="{CAED8D02-6F96-1055-C4B8-A9BE77070130}"/>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7F09D43-A1FB-F67A-7A73-95AF3D42B08F}"/>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8" name="TextBox 7">
              <a:extLst>
                <a:ext uri="{FF2B5EF4-FFF2-40B4-BE49-F238E27FC236}">
                  <a16:creationId xmlns:a16="http://schemas.microsoft.com/office/drawing/2014/main" id="{E5D9299D-BAF7-F4E4-9E01-3551829A3E61}"/>
                </a:ext>
              </a:extLst>
            </p:cNvPr>
            <p:cNvSpPr txBox="1"/>
            <p:nvPr/>
          </p:nvSpPr>
          <p:spPr>
            <a:xfrm>
              <a:off x="7609832" y="548101"/>
              <a:ext cx="5236889" cy="646331"/>
            </a:xfrm>
            <a:prstGeom prst="rect">
              <a:avLst/>
            </a:prstGeom>
            <a:noFill/>
          </p:spPr>
          <p:txBody>
            <a:bodyPr wrap="square" rtlCol="0">
              <a:spAutoFit/>
            </a:bodyPr>
            <a:lstStyle/>
            <a:p>
              <a:r>
                <a:rPr lang="en-US" dirty="0"/>
                <a:t>Information is weighted equally throughout the choice process.</a:t>
              </a:r>
            </a:p>
          </p:txBody>
        </p:sp>
      </p:grpSp>
      <p:sp>
        <p:nvSpPr>
          <p:cNvPr id="17" name="TextBox 16">
            <a:extLst>
              <a:ext uri="{FF2B5EF4-FFF2-40B4-BE49-F238E27FC236}">
                <a16:creationId xmlns:a16="http://schemas.microsoft.com/office/drawing/2014/main" id="{0FFB1B2D-1491-6D12-F8B8-23909DD131E0}"/>
              </a:ext>
            </a:extLst>
          </p:cNvPr>
          <p:cNvSpPr txBox="1"/>
          <p:nvPr/>
        </p:nvSpPr>
        <p:spPr>
          <a:xfrm>
            <a:off x="3251718" y="2375157"/>
            <a:ext cx="5737446" cy="2862322"/>
          </a:xfrm>
          <a:prstGeom prst="rect">
            <a:avLst/>
          </a:prstGeom>
          <a:noFill/>
        </p:spPr>
        <p:txBody>
          <a:bodyPr wrap="square" rtlCol="0">
            <a:spAutoFit/>
          </a:bodyPr>
          <a:lstStyle/>
          <a:p>
            <a:r>
              <a:rPr lang="en-US" dirty="0"/>
              <a:t>Working memory and sequential sampling are closely linked [</a:t>
            </a:r>
            <a:r>
              <a:rPr lang="en-US" dirty="0" err="1"/>
              <a:t>Shadlen</a:t>
            </a:r>
            <a:r>
              <a:rPr lang="en-US" dirty="0"/>
              <a:t> &amp; </a:t>
            </a:r>
            <a:r>
              <a:rPr lang="en-US" dirty="0" err="1"/>
              <a:t>Shohamy</a:t>
            </a:r>
            <a:r>
              <a:rPr lang="en-US" dirty="0"/>
              <a:t> (2016, Neuron)].</a:t>
            </a:r>
          </a:p>
          <a:p>
            <a:endParaRPr lang="en-US" dirty="0"/>
          </a:p>
          <a:p>
            <a:r>
              <a:rPr lang="en-US" dirty="0"/>
              <a:t>“Unless memory updating is rapid and effortless, one would expect working memory capacity limitations to have a significant effect on performance.” [Ratcliff et al. (2016, Trend Cog Sci).</a:t>
            </a:r>
          </a:p>
          <a:p>
            <a:endParaRPr lang="en-US" dirty="0"/>
          </a:p>
          <a:p>
            <a:r>
              <a:rPr lang="en-US" dirty="0"/>
              <a:t>Primacy and/or leakage effects [Usher &amp; McClelland (2001, Psych Rev); Ashby et al. (2016, JEP)]</a:t>
            </a:r>
          </a:p>
        </p:txBody>
      </p:sp>
      <p:sp>
        <p:nvSpPr>
          <p:cNvPr id="19" name="Footer Placeholder 1">
            <a:extLst>
              <a:ext uri="{FF2B5EF4-FFF2-40B4-BE49-F238E27FC236}">
                <a16:creationId xmlns:a16="http://schemas.microsoft.com/office/drawing/2014/main" id="{54457908-BBB1-AC9C-7E1A-F9040C131802}"/>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3882409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60B0BA-CF6D-CECB-7817-9672F5B54E09}"/>
              </a:ext>
            </a:extLst>
          </p:cNvPr>
          <p:cNvSpPr>
            <a:spLocks noGrp="1"/>
          </p:cNvSpPr>
          <p:nvPr>
            <p:ph type="sldNum" sz="quarter" idx="12"/>
          </p:nvPr>
        </p:nvSpPr>
        <p:spPr/>
        <p:txBody>
          <a:bodyPr/>
          <a:lstStyle/>
          <a:p>
            <a:fld id="{1818619C-2D63-4ABC-BE3A-24A1B15F920A}" type="slidenum">
              <a:rPr lang="en-US" smtClean="0"/>
              <a:t>7</a:t>
            </a:fld>
            <a:endParaRPr lang="en-US"/>
          </a:p>
        </p:txBody>
      </p:sp>
      <p:pic>
        <p:nvPicPr>
          <p:cNvPr id="2054" name="Picture 6" descr="Lottery Tickets - Yale Daily News">
            <a:extLst>
              <a:ext uri="{FF2B5EF4-FFF2-40B4-BE49-F238E27FC236}">
                <a16:creationId xmlns:a16="http://schemas.microsoft.com/office/drawing/2014/main" id="{08E03BCD-134D-246C-BFF9-2D909CA15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1844"/>
            <a:ext cx="4729850" cy="45105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3289EB-322A-A722-3D38-A7D776786312}"/>
              </a:ext>
            </a:extLst>
          </p:cNvPr>
          <p:cNvSpPr txBox="1"/>
          <p:nvPr/>
        </p:nvSpPr>
        <p:spPr>
          <a:xfrm>
            <a:off x="1398138" y="6152015"/>
            <a:ext cx="10793863" cy="307777"/>
          </a:xfrm>
          <a:prstGeom prst="rect">
            <a:avLst/>
          </a:prstGeom>
          <a:noFill/>
        </p:spPr>
        <p:txBody>
          <a:bodyPr wrap="square" rtlCol="0">
            <a:spAutoFit/>
          </a:bodyPr>
          <a:lstStyle/>
          <a:p>
            <a:r>
              <a:rPr lang="en-US" sz="1400" dirty="0"/>
              <a:t>See Smith, </a:t>
            </a:r>
            <a:r>
              <a:rPr lang="en-US" sz="1400" dirty="0" err="1"/>
              <a:t>Krajbich</a:t>
            </a:r>
            <a:r>
              <a:rPr lang="en-US" sz="1400" dirty="0"/>
              <a:t> (2018, J Exp Psychol Gen); Bhatnagar, </a:t>
            </a:r>
            <a:r>
              <a:rPr lang="en-US" sz="1400" dirty="0" err="1"/>
              <a:t>Orquin</a:t>
            </a:r>
            <a:r>
              <a:rPr lang="en-US" sz="1400" dirty="0"/>
              <a:t> (2022, J Exp Psychol Gen); Fiedler, </a:t>
            </a:r>
            <a:r>
              <a:rPr lang="en-US" sz="1400" dirty="0" err="1"/>
              <a:t>Glöckner</a:t>
            </a:r>
            <a:r>
              <a:rPr lang="en-US" sz="1400" dirty="0"/>
              <a:t> (2012, Front Psychol)</a:t>
            </a:r>
          </a:p>
        </p:txBody>
      </p:sp>
      <p:sp>
        <p:nvSpPr>
          <p:cNvPr id="8" name="Footer Placeholder 3">
            <a:extLst>
              <a:ext uri="{FF2B5EF4-FFF2-40B4-BE49-F238E27FC236}">
                <a16:creationId xmlns:a16="http://schemas.microsoft.com/office/drawing/2014/main" id="{6E62E3B4-EB2F-F2F4-7473-A28BCB67FD20}"/>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Brenden Eum</a:t>
            </a:r>
          </a:p>
        </p:txBody>
      </p:sp>
      <p:pic>
        <p:nvPicPr>
          <p:cNvPr id="12" name="Picture 2" descr="Fictional Functional Snacks | The New Yorker">
            <a:extLst>
              <a:ext uri="{FF2B5EF4-FFF2-40B4-BE49-F238E27FC236}">
                <a16:creationId xmlns:a16="http://schemas.microsoft.com/office/drawing/2014/main" id="{C562F6D9-6010-FD81-6E67-25E2623BC8A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21314"/>
          <a:stretch/>
        </p:blipFill>
        <p:spPr bwMode="auto">
          <a:xfrm rot="16200000">
            <a:off x="1593892" y="970276"/>
            <a:ext cx="3044693" cy="29946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A59AFD5-CF0B-80B2-2AFB-48E98D2D705B}"/>
              </a:ext>
            </a:extLst>
          </p:cNvPr>
          <p:cNvCxnSpPr>
            <a:cxnSpLocks/>
          </p:cNvCxnSpPr>
          <p:nvPr/>
        </p:nvCxnSpPr>
        <p:spPr>
          <a:xfrm>
            <a:off x="136478" y="5213445"/>
            <a:ext cx="11941222" cy="0"/>
          </a:xfrm>
          <a:prstGeom prst="straightConnector1">
            <a:avLst/>
          </a:prstGeom>
          <a:ln w="762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4AD8AB-A9DD-5B89-037C-AB8AE340FAD1}"/>
              </a:ext>
            </a:extLst>
          </p:cNvPr>
          <p:cNvCxnSpPr>
            <a:cxnSpLocks/>
          </p:cNvCxnSpPr>
          <p:nvPr/>
        </p:nvCxnSpPr>
        <p:spPr>
          <a:xfrm>
            <a:off x="6096000" y="5063319"/>
            <a:ext cx="0" cy="300251"/>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BF1768-161E-7D34-FCE0-423DE5A1CB08}"/>
              </a:ext>
            </a:extLst>
          </p:cNvPr>
          <p:cNvCxnSpPr>
            <a:cxnSpLocks/>
          </p:cNvCxnSpPr>
          <p:nvPr/>
        </p:nvCxnSpPr>
        <p:spPr>
          <a:xfrm>
            <a:off x="6096000" y="5213444"/>
            <a:ext cx="5968623" cy="0"/>
          </a:xfrm>
          <a:prstGeom prst="straightConnector1">
            <a:avLst/>
          </a:prstGeom>
          <a:ln w="76200">
            <a:solidFill>
              <a:srgbClr val="0C900A"/>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13DB7D-0C58-8D9D-B787-F8DE5A5CCE0E}"/>
              </a:ext>
            </a:extLst>
          </p:cNvPr>
          <p:cNvSpPr txBox="1"/>
          <p:nvPr/>
        </p:nvSpPr>
        <p:spPr>
          <a:xfrm>
            <a:off x="5939547" y="5388460"/>
            <a:ext cx="320922" cy="369332"/>
          </a:xfrm>
          <a:prstGeom prst="rect">
            <a:avLst/>
          </a:prstGeom>
          <a:noFill/>
        </p:spPr>
        <p:txBody>
          <a:bodyPr wrap="none" rtlCol="0">
            <a:spAutoFit/>
          </a:bodyPr>
          <a:lstStyle/>
          <a:p>
            <a:r>
              <a:rPr lang="en-US" b="1" dirty="0">
                <a:solidFill>
                  <a:schemeClr val="bg1">
                    <a:lumMod val="75000"/>
                  </a:schemeClr>
                </a:solidFill>
              </a:rPr>
              <a:t>0</a:t>
            </a:r>
          </a:p>
        </p:txBody>
      </p:sp>
      <p:sp>
        <p:nvSpPr>
          <p:cNvPr id="2" name="Footer Placeholder 1">
            <a:extLst>
              <a:ext uri="{FF2B5EF4-FFF2-40B4-BE49-F238E27FC236}">
                <a16:creationId xmlns:a16="http://schemas.microsoft.com/office/drawing/2014/main" id="{8257F8C8-F687-6BAA-60E8-BDEF50879008}"/>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790169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25E0E90-2F41-B910-2591-1A413B9AF956}"/>
              </a:ext>
            </a:extLst>
          </p:cNvPr>
          <p:cNvGrpSpPr/>
          <p:nvPr/>
        </p:nvGrpSpPr>
        <p:grpSpPr>
          <a:xfrm>
            <a:off x="3108655" y="1259554"/>
            <a:ext cx="5974690" cy="865655"/>
            <a:chOff x="6982562" y="441720"/>
            <a:chExt cx="5974690" cy="865655"/>
          </a:xfrm>
        </p:grpSpPr>
        <p:sp>
          <p:nvSpPr>
            <p:cNvPr id="10" name="Rounded Rectangle 9">
              <a:extLst>
                <a:ext uri="{FF2B5EF4-FFF2-40B4-BE49-F238E27FC236}">
                  <a16:creationId xmlns:a16="http://schemas.microsoft.com/office/drawing/2014/main" id="{2FCE2B60-9221-74F8-531D-90CB185E2150}"/>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FDD6A57-C3FF-F913-3B4A-152191C22A08}"/>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12" name="TextBox 11">
              <a:extLst>
                <a:ext uri="{FF2B5EF4-FFF2-40B4-BE49-F238E27FC236}">
                  <a16:creationId xmlns:a16="http://schemas.microsoft.com/office/drawing/2014/main" id="{C9DF77B5-E1C7-4F36-5203-590648CF0AB0}"/>
                </a:ext>
              </a:extLst>
            </p:cNvPr>
            <p:cNvSpPr txBox="1"/>
            <p:nvPr/>
          </p:nvSpPr>
          <p:spPr>
            <a:xfrm>
              <a:off x="7609832" y="548101"/>
              <a:ext cx="5236889" cy="646331"/>
            </a:xfrm>
            <a:prstGeom prst="rect">
              <a:avLst/>
            </a:prstGeom>
            <a:noFill/>
          </p:spPr>
          <p:txBody>
            <a:bodyPr wrap="square" rtlCol="0">
              <a:spAutoFit/>
            </a:bodyPr>
            <a:lstStyle/>
            <a:p>
              <a:r>
                <a:rPr lang="en-US" dirty="0"/>
                <a:t>Value signals do not undergo transformations prior to evidence accumulation.</a:t>
              </a:r>
            </a:p>
          </p:txBody>
        </p:sp>
      </p:grpSp>
      <p:sp>
        <p:nvSpPr>
          <p:cNvPr id="2" name="Title 1">
            <a:extLst>
              <a:ext uri="{FF2B5EF4-FFF2-40B4-BE49-F238E27FC236}">
                <a16:creationId xmlns:a16="http://schemas.microsoft.com/office/drawing/2014/main" id="{B04DB872-E201-EFD8-1913-C43133D2B58F}"/>
              </a:ext>
            </a:extLst>
          </p:cNvPr>
          <p:cNvSpPr>
            <a:spLocks noGrp="1"/>
          </p:cNvSpPr>
          <p:nvPr>
            <p:ph type="title"/>
          </p:nvPr>
        </p:nvSpPr>
        <p:spPr/>
        <p:txBody>
          <a:bodyPr>
            <a:noAutofit/>
          </a:bodyPr>
          <a:lstStyle/>
          <a:p>
            <a:r>
              <a:rPr lang="en-US" sz="3200" dirty="0"/>
              <a:t>Why might true processes differ from these assumptions?</a:t>
            </a:r>
          </a:p>
        </p:txBody>
      </p:sp>
      <p:sp>
        <p:nvSpPr>
          <p:cNvPr id="4" name="Slide Number Placeholder 3">
            <a:extLst>
              <a:ext uri="{FF2B5EF4-FFF2-40B4-BE49-F238E27FC236}">
                <a16:creationId xmlns:a16="http://schemas.microsoft.com/office/drawing/2014/main" id="{70F54C68-FCBB-9D2E-7C6E-A8C7AAD05ECE}"/>
              </a:ext>
            </a:extLst>
          </p:cNvPr>
          <p:cNvSpPr>
            <a:spLocks noGrp="1"/>
          </p:cNvSpPr>
          <p:nvPr>
            <p:ph type="sldNum" sz="quarter" idx="12"/>
          </p:nvPr>
        </p:nvSpPr>
        <p:spPr/>
        <p:txBody>
          <a:bodyPr/>
          <a:lstStyle/>
          <a:p>
            <a:fld id="{1818619C-2D63-4ABC-BE3A-24A1B15F920A}" type="slidenum">
              <a:rPr lang="en-US" smtClean="0"/>
              <a:t>70</a:t>
            </a:fld>
            <a:endParaRPr lang="en-US"/>
          </a:p>
        </p:txBody>
      </p:sp>
      <p:sp>
        <p:nvSpPr>
          <p:cNvPr id="17" name="TextBox 16">
            <a:extLst>
              <a:ext uri="{FF2B5EF4-FFF2-40B4-BE49-F238E27FC236}">
                <a16:creationId xmlns:a16="http://schemas.microsoft.com/office/drawing/2014/main" id="{0FFB1B2D-1491-6D12-F8B8-23909DD131E0}"/>
              </a:ext>
            </a:extLst>
          </p:cNvPr>
          <p:cNvSpPr txBox="1"/>
          <p:nvPr/>
        </p:nvSpPr>
        <p:spPr>
          <a:xfrm>
            <a:off x="3251718" y="2237997"/>
            <a:ext cx="5737446" cy="4247317"/>
          </a:xfrm>
          <a:prstGeom prst="rect">
            <a:avLst/>
          </a:prstGeom>
          <a:noFill/>
        </p:spPr>
        <p:txBody>
          <a:bodyPr wrap="square" rtlCol="0">
            <a:spAutoFit/>
          </a:bodyPr>
          <a:lstStyle/>
          <a:p>
            <a:r>
              <a:rPr lang="en-US" dirty="0"/>
              <a:t>Range Normalization [</a:t>
            </a:r>
            <a:r>
              <a:rPr lang="en-US" dirty="0" err="1"/>
              <a:t>Padoa-Schioppa</a:t>
            </a:r>
            <a:r>
              <a:rPr lang="en-US" dirty="0"/>
              <a:t> (2009, J Neuro); Rangel &amp; </a:t>
            </a:r>
            <a:r>
              <a:rPr lang="en-US" dirty="0" err="1"/>
              <a:t>Clithero</a:t>
            </a:r>
            <a:r>
              <a:rPr lang="en-US" dirty="0"/>
              <a:t> (2012, </a:t>
            </a:r>
            <a:r>
              <a:rPr lang="en-US" dirty="0" err="1"/>
              <a:t>Curr</a:t>
            </a:r>
            <a:r>
              <a:rPr lang="en-US" dirty="0"/>
              <a:t> Op </a:t>
            </a:r>
            <a:r>
              <a:rPr lang="en-US" dirty="0" err="1"/>
              <a:t>Neurobio</a:t>
            </a:r>
            <a:r>
              <a:rPr lang="en-US" dirty="0"/>
              <a:t>)]</a:t>
            </a:r>
          </a:p>
          <a:p>
            <a:endParaRPr lang="en-US" dirty="0"/>
          </a:p>
          <a:p>
            <a:r>
              <a:rPr lang="en-US" dirty="0"/>
              <a:t>Efficient Coding [Heng, Woodford, </a:t>
            </a:r>
            <a:r>
              <a:rPr lang="en-US" dirty="0" err="1"/>
              <a:t>Polania</a:t>
            </a:r>
            <a:r>
              <a:rPr lang="en-US" dirty="0"/>
              <a:t> (2023); </a:t>
            </a:r>
            <a:r>
              <a:rPr lang="en-US" dirty="0" err="1"/>
              <a:t>Frydman</a:t>
            </a:r>
            <a:r>
              <a:rPr lang="en-US" dirty="0"/>
              <a:t> &amp; </a:t>
            </a:r>
            <a:r>
              <a:rPr lang="en-US" dirty="0" err="1"/>
              <a:t>Jin</a:t>
            </a:r>
            <a:r>
              <a:rPr lang="en-US" dirty="0"/>
              <a:t> (2023, QJE)]</a:t>
            </a:r>
          </a:p>
          <a:p>
            <a:endParaRPr lang="en-US" dirty="0"/>
          </a:p>
          <a:p>
            <a:r>
              <a:rPr lang="en-US" dirty="0"/>
              <a:t>Divisive Normalization [Louie, </a:t>
            </a:r>
            <a:r>
              <a:rPr lang="en-US" dirty="0" err="1"/>
              <a:t>Khaw</a:t>
            </a:r>
            <a:r>
              <a:rPr lang="en-US" dirty="0"/>
              <a:t>, </a:t>
            </a:r>
            <a:r>
              <a:rPr lang="en-US" dirty="0" err="1"/>
              <a:t>Glimcher</a:t>
            </a:r>
            <a:r>
              <a:rPr lang="en-US" dirty="0"/>
              <a:t> (2013, PNAS); Webb, </a:t>
            </a:r>
            <a:r>
              <a:rPr lang="en-US" dirty="0" err="1"/>
              <a:t>Glimcher</a:t>
            </a:r>
            <a:r>
              <a:rPr lang="en-US" dirty="0"/>
              <a:t>, Louie (2020, Nat Hum </a:t>
            </a:r>
            <a:r>
              <a:rPr lang="en-US" dirty="0" err="1"/>
              <a:t>Beh</a:t>
            </a:r>
            <a:r>
              <a:rPr lang="en-US" dirty="0"/>
              <a:t>)]</a:t>
            </a:r>
          </a:p>
          <a:p>
            <a:endParaRPr lang="en-US" dirty="0"/>
          </a:p>
          <a:p>
            <a:r>
              <a:rPr lang="en-US" dirty="0"/>
              <a:t>Goal-Relevant Value and Numerosity Encoding [Sepulveda et al. (2020, </a:t>
            </a:r>
            <a:r>
              <a:rPr lang="en-US" dirty="0" err="1"/>
              <a:t>eLife</a:t>
            </a:r>
            <a:r>
              <a:rPr lang="en-US" dirty="0"/>
              <a:t>); </a:t>
            </a:r>
            <a:r>
              <a:rPr lang="en-US" dirty="0" err="1"/>
              <a:t>Clarmann</a:t>
            </a:r>
            <a:r>
              <a:rPr lang="en-US" dirty="0"/>
              <a:t> von </a:t>
            </a:r>
            <a:r>
              <a:rPr lang="en-US" dirty="0" err="1"/>
              <a:t>Clarenau</a:t>
            </a:r>
            <a:r>
              <a:rPr lang="en-US" dirty="0"/>
              <a:t> et al. (2024)]</a:t>
            </a:r>
          </a:p>
          <a:p>
            <a:endParaRPr lang="en-US" dirty="0"/>
          </a:p>
          <a:p>
            <a:r>
              <a:rPr lang="en-US" dirty="0"/>
              <a:t>* Loss and Risk Aversion [Tversky &amp; Kahneman (1992, J Risk </a:t>
            </a:r>
            <a:r>
              <a:rPr lang="en-US" dirty="0" err="1"/>
              <a:t>Uncert</a:t>
            </a:r>
            <a:r>
              <a:rPr lang="en-US" dirty="0"/>
              <a:t>); </a:t>
            </a:r>
            <a:r>
              <a:rPr lang="en-US" dirty="0" err="1"/>
              <a:t>Khaw</a:t>
            </a:r>
            <a:r>
              <a:rPr lang="en-US" dirty="0"/>
              <a:t>, Li, Woodford (2021, </a:t>
            </a:r>
            <a:r>
              <a:rPr lang="en-US" dirty="0" err="1"/>
              <a:t>Restud</a:t>
            </a:r>
            <a:r>
              <a:rPr lang="en-US" dirty="0"/>
              <a:t>)]</a:t>
            </a:r>
          </a:p>
        </p:txBody>
      </p:sp>
      <p:sp>
        <p:nvSpPr>
          <p:cNvPr id="5" name="Footer Placeholder 1">
            <a:extLst>
              <a:ext uri="{FF2B5EF4-FFF2-40B4-BE49-F238E27FC236}">
                <a16:creationId xmlns:a16="http://schemas.microsoft.com/office/drawing/2014/main" id="{C6063777-AA60-CCBB-A6B6-40BD123DC25C}"/>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1904145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DB872-E201-EFD8-1913-C43133D2B58F}"/>
              </a:ext>
            </a:extLst>
          </p:cNvPr>
          <p:cNvSpPr>
            <a:spLocks noGrp="1"/>
          </p:cNvSpPr>
          <p:nvPr>
            <p:ph type="title"/>
          </p:nvPr>
        </p:nvSpPr>
        <p:spPr/>
        <p:txBody>
          <a:bodyPr>
            <a:noAutofit/>
          </a:bodyPr>
          <a:lstStyle/>
          <a:p>
            <a:r>
              <a:rPr lang="en-US" sz="3200" dirty="0"/>
              <a:t>Why might true processes differ from these assumptions?</a:t>
            </a:r>
          </a:p>
        </p:txBody>
      </p:sp>
      <p:sp>
        <p:nvSpPr>
          <p:cNvPr id="4" name="Slide Number Placeholder 3">
            <a:extLst>
              <a:ext uri="{FF2B5EF4-FFF2-40B4-BE49-F238E27FC236}">
                <a16:creationId xmlns:a16="http://schemas.microsoft.com/office/drawing/2014/main" id="{70F54C68-FCBB-9D2E-7C6E-A8C7AAD05ECE}"/>
              </a:ext>
            </a:extLst>
          </p:cNvPr>
          <p:cNvSpPr>
            <a:spLocks noGrp="1"/>
          </p:cNvSpPr>
          <p:nvPr>
            <p:ph type="sldNum" sz="quarter" idx="12"/>
          </p:nvPr>
        </p:nvSpPr>
        <p:spPr/>
        <p:txBody>
          <a:bodyPr/>
          <a:lstStyle/>
          <a:p>
            <a:fld id="{1818619C-2D63-4ABC-BE3A-24A1B15F920A}" type="slidenum">
              <a:rPr lang="en-US" smtClean="0"/>
              <a:t>71</a:t>
            </a:fld>
            <a:endParaRPr lang="en-US"/>
          </a:p>
        </p:txBody>
      </p:sp>
      <p:sp>
        <p:nvSpPr>
          <p:cNvPr id="17" name="TextBox 16">
            <a:extLst>
              <a:ext uri="{FF2B5EF4-FFF2-40B4-BE49-F238E27FC236}">
                <a16:creationId xmlns:a16="http://schemas.microsoft.com/office/drawing/2014/main" id="{0FFB1B2D-1491-6D12-F8B8-23909DD131E0}"/>
              </a:ext>
            </a:extLst>
          </p:cNvPr>
          <p:cNvSpPr txBox="1"/>
          <p:nvPr/>
        </p:nvSpPr>
        <p:spPr>
          <a:xfrm>
            <a:off x="3251718" y="2375157"/>
            <a:ext cx="5737446" cy="923330"/>
          </a:xfrm>
          <a:prstGeom prst="rect">
            <a:avLst/>
          </a:prstGeom>
          <a:noFill/>
        </p:spPr>
        <p:txBody>
          <a:bodyPr wrap="square" rtlCol="0">
            <a:spAutoFit/>
          </a:bodyPr>
          <a:lstStyle/>
          <a:p>
            <a:r>
              <a:rPr lang="en-US" dirty="0"/>
              <a:t>Efficient Coding [Cheyette &amp; Piantadosi (2020, Nat Hum </a:t>
            </a:r>
            <a:r>
              <a:rPr lang="en-US" dirty="0" err="1"/>
              <a:t>Beh</a:t>
            </a:r>
            <a:r>
              <a:rPr lang="en-US" dirty="0"/>
              <a:t>); Prat-Carrabin &amp; Woodford (2022, Nat Hum </a:t>
            </a:r>
            <a:r>
              <a:rPr lang="en-US" dirty="0" err="1"/>
              <a:t>Beh</a:t>
            </a:r>
            <a:r>
              <a:rPr lang="en-US" dirty="0"/>
              <a:t>); </a:t>
            </a:r>
            <a:r>
              <a:rPr lang="en-US" dirty="0" err="1"/>
              <a:t>Frydman</a:t>
            </a:r>
            <a:r>
              <a:rPr lang="en-US" dirty="0"/>
              <a:t> &amp; </a:t>
            </a:r>
            <a:r>
              <a:rPr lang="en-US" dirty="0" err="1"/>
              <a:t>Jin</a:t>
            </a:r>
            <a:r>
              <a:rPr lang="en-US" dirty="0"/>
              <a:t> (2023, QJE)]</a:t>
            </a:r>
          </a:p>
        </p:txBody>
      </p:sp>
      <p:grpSp>
        <p:nvGrpSpPr>
          <p:cNvPr id="14" name="Group 13">
            <a:extLst>
              <a:ext uri="{FF2B5EF4-FFF2-40B4-BE49-F238E27FC236}">
                <a16:creationId xmlns:a16="http://schemas.microsoft.com/office/drawing/2014/main" id="{9A376CB5-87EB-AEE6-D6D1-2B7566F5B01D}"/>
              </a:ext>
            </a:extLst>
          </p:cNvPr>
          <p:cNvGrpSpPr/>
          <p:nvPr/>
        </p:nvGrpSpPr>
        <p:grpSpPr>
          <a:xfrm>
            <a:off x="3108655" y="1362652"/>
            <a:ext cx="5974690" cy="634767"/>
            <a:chOff x="6982562" y="441720"/>
            <a:chExt cx="5974690" cy="634767"/>
          </a:xfrm>
        </p:grpSpPr>
        <p:sp>
          <p:nvSpPr>
            <p:cNvPr id="16" name="Rounded Rectangle 15">
              <a:extLst>
                <a:ext uri="{FF2B5EF4-FFF2-40B4-BE49-F238E27FC236}">
                  <a16:creationId xmlns:a16="http://schemas.microsoft.com/office/drawing/2014/main" id="{AB771F14-3B9E-D96E-FC8C-6806FAD02931}"/>
                </a:ext>
              </a:extLst>
            </p:cNvPr>
            <p:cNvSpPr/>
            <p:nvPr/>
          </p:nvSpPr>
          <p:spPr>
            <a:xfrm>
              <a:off x="6982562" y="441720"/>
              <a:ext cx="5974690" cy="634767"/>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D9E6E2-0DB3-4F56-C683-CCB876A7687F}"/>
                </a:ext>
              </a:extLst>
            </p:cNvPr>
            <p:cNvSpPr/>
            <p:nvPr/>
          </p:nvSpPr>
          <p:spPr>
            <a:xfrm>
              <a:off x="7109275" y="558451"/>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
          <p:nvSpPr>
            <p:cNvPr id="19" name="TextBox 18">
              <a:extLst>
                <a:ext uri="{FF2B5EF4-FFF2-40B4-BE49-F238E27FC236}">
                  <a16:creationId xmlns:a16="http://schemas.microsoft.com/office/drawing/2014/main" id="{5B822DBE-EC9A-7AA4-A0AC-A390FC09F6F0}"/>
                </a:ext>
              </a:extLst>
            </p:cNvPr>
            <p:cNvSpPr txBox="1"/>
            <p:nvPr/>
          </p:nvSpPr>
          <p:spPr>
            <a:xfrm>
              <a:off x="7624283" y="574437"/>
              <a:ext cx="5236889" cy="369332"/>
            </a:xfrm>
            <a:prstGeom prst="rect">
              <a:avLst/>
            </a:prstGeom>
            <a:noFill/>
          </p:spPr>
          <p:txBody>
            <a:bodyPr wrap="square" rtlCol="0">
              <a:spAutoFit/>
            </a:bodyPr>
            <a:lstStyle/>
            <a:p>
              <a:r>
                <a:rPr lang="en-US" dirty="0"/>
                <a:t>Noise is value-independent (i.e. additive).</a:t>
              </a:r>
            </a:p>
          </p:txBody>
        </p:sp>
      </p:grpSp>
      <p:sp>
        <p:nvSpPr>
          <p:cNvPr id="20" name="Footer Placeholder 1">
            <a:extLst>
              <a:ext uri="{FF2B5EF4-FFF2-40B4-BE49-F238E27FC236}">
                <a16:creationId xmlns:a16="http://schemas.microsoft.com/office/drawing/2014/main" id="{32961C99-BF44-08B8-E99E-132F69BADF26}"/>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3936487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91FB0A-95BB-98EE-6383-C2CFAAED5458}"/>
              </a:ext>
            </a:extLst>
          </p:cNvPr>
          <p:cNvSpPr>
            <a:spLocks noGrp="1"/>
          </p:cNvSpPr>
          <p:nvPr>
            <p:ph type="sldNum" sz="quarter" idx="12"/>
          </p:nvPr>
        </p:nvSpPr>
        <p:spPr/>
        <p:txBody>
          <a:bodyPr/>
          <a:lstStyle/>
          <a:p>
            <a:fld id="{1818619C-2D63-4ABC-BE3A-24A1B15F920A}" type="slidenum">
              <a:rPr lang="en-US" smtClean="0"/>
              <a:t>72</a:t>
            </a:fld>
            <a:endParaRPr lang="en-US"/>
          </a:p>
        </p:txBody>
      </p:sp>
      <p:grpSp>
        <p:nvGrpSpPr>
          <p:cNvPr id="5" name="Group 4">
            <a:extLst>
              <a:ext uri="{FF2B5EF4-FFF2-40B4-BE49-F238E27FC236}">
                <a16:creationId xmlns:a16="http://schemas.microsoft.com/office/drawing/2014/main" id="{BCD5D51D-ADB5-B6F8-A337-2F3599713460}"/>
              </a:ext>
            </a:extLst>
          </p:cNvPr>
          <p:cNvGrpSpPr/>
          <p:nvPr/>
        </p:nvGrpSpPr>
        <p:grpSpPr>
          <a:xfrm>
            <a:off x="1105469" y="1842447"/>
            <a:ext cx="10183505" cy="4636780"/>
            <a:chOff x="1105469" y="1856095"/>
            <a:chExt cx="10183505" cy="4636780"/>
          </a:xfrm>
        </p:grpSpPr>
        <p:cxnSp>
          <p:nvCxnSpPr>
            <p:cNvPr id="6" name="Straight Connector 5">
              <a:extLst>
                <a:ext uri="{FF2B5EF4-FFF2-40B4-BE49-F238E27FC236}">
                  <a16:creationId xmlns:a16="http://schemas.microsoft.com/office/drawing/2014/main" id="{C66AD9A8-05AD-039E-C0E7-99ADD778386D}"/>
                </a:ext>
              </a:extLst>
            </p:cNvPr>
            <p:cNvCxnSpPr>
              <a:cxnSpLocks/>
            </p:cNvCxnSpPr>
            <p:nvPr/>
          </p:nvCxnSpPr>
          <p:spPr>
            <a:xfrm>
              <a:off x="1105469" y="1856095"/>
              <a:ext cx="0" cy="4636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B4F937-0A19-CD8B-9BCB-645EC2A8EA1E}"/>
                </a:ext>
              </a:extLst>
            </p:cNvPr>
            <p:cNvCxnSpPr>
              <a:cxnSpLocks/>
            </p:cNvCxnSpPr>
            <p:nvPr/>
          </p:nvCxnSpPr>
          <p:spPr>
            <a:xfrm>
              <a:off x="11288974" y="1856095"/>
              <a:ext cx="0" cy="4636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675BCC-3C1B-4F0B-735D-A17B423818FF}"/>
                </a:ext>
              </a:extLst>
            </p:cNvPr>
            <p:cNvCxnSpPr>
              <a:cxnSpLocks/>
            </p:cNvCxnSpPr>
            <p:nvPr/>
          </p:nvCxnSpPr>
          <p:spPr>
            <a:xfrm>
              <a:off x="1105469" y="1856095"/>
              <a:ext cx="101835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 name="Picture 12" descr="A close-up of a document&#10;&#10;Description automatically generated">
            <a:extLst>
              <a:ext uri="{FF2B5EF4-FFF2-40B4-BE49-F238E27FC236}">
                <a16:creationId xmlns:a16="http://schemas.microsoft.com/office/drawing/2014/main" id="{6F0E14BC-F12B-9A14-58DD-93C0FA6E5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021" y="2840120"/>
            <a:ext cx="7772400" cy="2641434"/>
          </a:xfrm>
          <a:prstGeom prst="rect">
            <a:avLst/>
          </a:prstGeom>
        </p:spPr>
      </p:pic>
      <p:sp>
        <p:nvSpPr>
          <p:cNvPr id="14" name="Footer Placeholder 1">
            <a:extLst>
              <a:ext uri="{FF2B5EF4-FFF2-40B4-BE49-F238E27FC236}">
                <a16:creationId xmlns:a16="http://schemas.microsoft.com/office/drawing/2014/main" id="{09631807-EBF0-F0E2-7CF4-A26DDF0B201C}"/>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1023129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ormal Distribution | Examples, Formulas, &amp; Uses">
            <a:extLst>
              <a:ext uri="{FF2B5EF4-FFF2-40B4-BE49-F238E27FC236}">
                <a16:creationId xmlns:a16="http://schemas.microsoft.com/office/drawing/2014/main" id="{721A10E0-3B9D-A37D-5F55-71A7E97A74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26" t="28547" r="29724" b="23319"/>
          <a:stretch/>
        </p:blipFill>
        <p:spPr bwMode="auto">
          <a:xfrm>
            <a:off x="490076" y="295932"/>
            <a:ext cx="10889602" cy="170300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F44E30B-28AE-C4D8-8A5F-578AB3BF621F}"/>
              </a:ext>
            </a:extLst>
          </p:cNvPr>
          <p:cNvSpPr>
            <a:spLocks noGrp="1"/>
          </p:cNvSpPr>
          <p:nvPr>
            <p:ph type="sldNum" sz="quarter" idx="12"/>
          </p:nvPr>
        </p:nvSpPr>
        <p:spPr/>
        <p:txBody>
          <a:bodyPr/>
          <a:lstStyle/>
          <a:p>
            <a:fld id="{1818619C-2D63-4ABC-BE3A-24A1B15F920A}" type="slidenum">
              <a:rPr lang="en-US" smtClean="0"/>
              <a:t>73</a:t>
            </a:fld>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02E356BF-E1BE-6937-9A84-BF3EC62BC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376" y="397766"/>
            <a:ext cx="1432560" cy="1432560"/>
          </a:xfrm>
          <a:prstGeom prst="rect">
            <a:avLst/>
          </a:prstGeom>
        </p:spPr>
      </p:pic>
      <p:grpSp>
        <p:nvGrpSpPr>
          <p:cNvPr id="17" name="Group 16">
            <a:extLst>
              <a:ext uri="{FF2B5EF4-FFF2-40B4-BE49-F238E27FC236}">
                <a16:creationId xmlns:a16="http://schemas.microsoft.com/office/drawing/2014/main" id="{A8A349E1-0D7D-CE7B-798B-D153FD07CAF6}"/>
              </a:ext>
            </a:extLst>
          </p:cNvPr>
          <p:cNvGrpSpPr/>
          <p:nvPr/>
        </p:nvGrpSpPr>
        <p:grpSpPr>
          <a:xfrm>
            <a:off x="473974" y="1841969"/>
            <a:ext cx="10927060" cy="325588"/>
            <a:chOff x="473974" y="1841968"/>
            <a:chExt cx="10927060" cy="325588"/>
          </a:xfrm>
        </p:grpSpPr>
        <p:cxnSp>
          <p:nvCxnSpPr>
            <p:cNvPr id="6" name="Straight Connector 5">
              <a:extLst>
                <a:ext uri="{FF2B5EF4-FFF2-40B4-BE49-F238E27FC236}">
                  <a16:creationId xmlns:a16="http://schemas.microsoft.com/office/drawing/2014/main" id="{87834A03-EF9E-8293-DD5A-C3FB54913360}"/>
                </a:ext>
              </a:extLst>
            </p:cNvPr>
            <p:cNvCxnSpPr>
              <a:cxnSpLocks/>
            </p:cNvCxnSpPr>
            <p:nvPr/>
          </p:nvCxnSpPr>
          <p:spPr>
            <a:xfrm>
              <a:off x="473974" y="1998940"/>
              <a:ext cx="10927060"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FC0625-B79D-5380-A606-229D4796833C}"/>
                </a:ext>
              </a:extLst>
            </p:cNvPr>
            <p:cNvCxnSpPr>
              <a:cxnSpLocks/>
            </p:cNvCxnSpPr>
            <p:nvPr/>
          </p:nvCxnSpPr>
          <p:spPr>
            <a:xfrm>
              <a:off x="2306789" y="1841968"/>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05AA1D-2E39-1483-ECBF-232A21023BF8}"/>
                </a:ext>
              </a:extLst>
            </p:cNvPr>
            <p:cNvCxnSpPr>
              <a:cxnSpLocks/>
            </p:cNvCxnSpPr>
            <p:nvPr/>
          </p:nvCxnSpPr>
          <p:spPr>
            <a:xfrm>
              <a:off x="5940215" y="1841968"/>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D461BC1-1F60-F55E-3D89-1602421202F0}"/>
                </a:ext>
              </a:extLst>
            </p:cNvPr>
            <p:cNvCxnSpPr>
              <a:cxnSpLocks/>
            </p:cNvCxnSpPr>
            <p:nvPr/>
          </p:nvCxnSpPr>
          <p:spPr>
            <a:xfrm>
              <a:off x="9573641" y="1847516"/>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99C732-EA0E-647C-7FF9-45388018EF09}"/>
                </a:ext>
              </a:extLst>
            </p:cNvPr>
            <p:cNvCxnSpPr>
              <a:cxnSpLocks/>
            </p:cNvCxnSpPr>
            <p:nvPr/>
          </p:nvCxnSpPr>
          <p:spPr>
            <a:xfrm>
              <a:off x="4123502" y="1841968"/>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C859F9-1364-4E15-3E0D-BA2E5B44E27F}"/>
                </a:ext>
              </a:extLst>
            </p:cNvPr>
            <p:cNvCxnSpPr>
              <a:cxnSpLocks/>
            </p:cNvCxnSpPr>
            <p:nvPr/>
          </p:nvCxnSpPr>
          <p:spPr>
            <a:xfrm>
              <a:off x="7756928" y="1841968"/>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82658C-B8FB-5CC2-1570-660788927148}"/>
                </a:ext>
              </a:extLst>
            </p:cNvPr>
            <p:cNvCxnSpPr>
              <a:cxnSpLocks/>
            </p:cNvCxnSpPr>
            <p:nvPr/>
          </p:nvCxnSpPr>
          <p:spPr>
            <a:xfrm>
              <a:off x="490076" y="1853612"/>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337287-876A-06B7-B938-B094F895830A}"/>
                </a:ext>
              </a:extLst>
            </p:cNvPr>
            <p:cNvCxnSpPr>
              <a:cxnSpLocks/>
            </p:cNvCxnSpPr>
            <p:nvPr/>
          </p:nvCxnSpPr>
          <p:spPr>
            <a:xfrm>
              <a:off x="11390356" y="1847516"/>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26309E28-7F6B-58AA-2014-1174EE667F23}"/>
              </a:ext>
            </a:extLst>
          </p:cNvPr>
          <p:cNvSpPr txBox="1"/>
          <p:nvPr/>
        </p:nvSpPr>
        <p:spPr>
          <a:xfrm>
            <a:off x="5792238" y="2144268"/>
            <a:ext cx="312906" cy="369332"/>
          </a:xfrm>
          <a:prstGeom prst="rect">
            <a:avLst/>
          </a:prstGeom>
          <a:noFill/>
        </p:spPr>
        <p:txBody>
          <a:bodyPr wrap="none" rtlCol="0">
            <a:spAutoFit/>
          </a:bodyPr>
          <a:lstStyle/>
          <a:p>
            <a:pPr algn="ctr"/>
            <a:r>
              <a:rPr lang="en-US" dirty="0"/>
              <a:t>0</a:t>
            </a:r>
          </a:p>
        </p:txBody>
      </p:sp>
      <p:sp>
        <p:nvSpPr>
          <p:cNvPr id="19" name="TextBox 18">
            <a:extLst>
              <a:ext uri="{FF2B5EF4-FFF2-40B4-BE49-F238E27FC236}">
                <a16:creationId xmlns:a16="http://schemas.microsoft.com/office/drawing/2014/main" id="{35883118-F100-0EEB-0900-A2AF3155FECD}"/>
              </a:ext>
            </a:extLst>
          </p:cNvPr>
          <p:cNvSpPr txBox="1"/>
          <p:nvPr/>
        </p:nvSpPr>
        <p:spPr>
          <a:xfrm>
            <a:off x="9417189" y="2144268"/>
            <a:ext cx="312906" cy="369332"/>
          </a:xfrm>
          <a:prstGeom prst="rect">
            <a:avLst/>
          </a:prstGeom>
          <a:noFill/>
        </p:spPr>
        <p:txBody>
          <a:bodyPr wrap="none" rtlCol="0">
            <a:spAutoFit/>
          </a:bodyPr>
          <a:lstStyle/>
          <a:p>
            <a:pPr algn="ctr"/>
            <a:r>
              <a:rPr lang="en-US" dirty="0"/>
              <a:t>2</a:t>
            </a:r>
          </a:p>
        </p:txBody>
      </p:sp>
      <p:sp>
        <p:nvSpPr>
          <p:cNvPr id="20" name="TextBox 19">
            <a:extLst>
              <a:ext uri="{FF2B5EF4-FFF2-40B4-BE49-F238E27FC236}">
                <a16:creationId xmlns:a16="http://schemas.microsoft.com/office/drawing/2014/main" id="{D324B3F7-1172-2BC6-DD25-4012C8B0BA4B}"/>
              </a:ext>
            </a:extLst>
          </p:cNvPr>
          <p:cNvSpPr txBox="1"/>
          <p:nvPr/>
        </p:nvSpPr>
        <p:spPr>
          <a:xfrm>
            <a:off x="2072054" y="2148269"/>
            <a:ext cx="389851" cy="369332"/>
          </a:xfrm>
          <a:prstGeom prst="rect">
            <a:avLst/>
          </a:prstGeom>
          <a:noFill/>
        </p:spPr>
        <p:txBody>
          <a:bodyPr wrap="none" rtlCol="0">
            <a:spAutoFit/>
          </a:bodyPr>
          <a:lstStyle/>
          <a:p>
            <a:pPr algn="ctr"/>
            <a:r>
              <a:rPr lang="en-US" dirty="0"/>
              <a:t>-2</a:t>
            </a:r>
          </a:p>
        </p:txBody>
      </p:sp>
      <p:sp>
        <p:nvSpPr>
          <p:cNvPr id="21" name="TextBox 20">
            <a:extLst>
              <a:ext uri="{FF2B5EF4-FFF2-40B4-BE49-F238E27FC236}">
                <a16:creationId xmlns:a16="http://schemas.microsoft.com/office/drawing/2014/main" id="{6B4F1CCE-197F-D7D1-9184-1DA78BEEB820}"/>
              </a:ext>
            </a:extLst>
          </p:cNvPr>
          <p:cNvSpPr txBox="1"/>
          <p:nvPr/>
        </p:nvSpPr>
        <p:spPr>
          <a:xfrm>
            <a:off x="3929031" y="2155913"/>
            <a:ext cx="389851" cy="369332"/>
          </a:xfrm>
          <a:prstGeom prst="rect">
            <a:avLst/>
          </a:prstGeom>
          <a:noFill/>
        </p:spPr>
        <p:txBody>
          <a:bodyPr wrap="none" rtlCol="0">
            <a:spAutoFit/>
          </a:bodyPr>
          <a:lstStyle/>
          <a:p>
            <a:pPr algn="ctr"/>
            <a:r>
              <a:rPr lang="en-US" dirty="0"/>
              <a:t>-1</a:t>
            </a:r>
          </a:p>
        </p:txBody>
      </p:sp>
      <p:sp>
        <p:nvSpPr>
          <p:cNvPr id="22" name="TextBox 21">
            <a:extLst>
              <a:ext uri="{FF2B5EF4-FFF2-40B4-BE49-F238E27FC236}">
                <a16:creationId xmlns:a16="http://schemas.microsoft.com/office/drawing/2014/main" id="{A9176D87-7A99-9DB9-0EB8-7B4DB381C4B1}"/>
              </a:ext>
            </a:extLst>
          </p:cNvPr>
          <p:cNvSpPr txBox="1"/>
          <p:nvPr/>
        </p:nvSpPr>
        <p:spPr>
          <a:xfrm>
            <a:off x="7600473" y="2155913"/>
            <a:ext cx="312907" cy="369332"/>
          </a:xfrm>
          <a:prstGeom prst="rect">
            <a:avLst/>
          </a:prstGeom>
          <a:noFill/>
        </p:spPr>
        <p:txBody>
          <a:bodyPr wrap="none" rtlCol="0">
            <a:spAutoFit/>
          </a:bodyPr>
          <a:lstStyle/>
          <a:p>
            <a:pPr algn="ctr"/>
            <a:r>
              <a:rPr lang="en-US" dirty="0"/>
              <a:t>1</a:t>
            </a:r>
          </a:p>
        </p:txBody>
      </p:sp>
      <p:sp>
        <p:nvSpPr>
          <p:cNvPr id="23" name="TextBox 22">
            <a:extLst>
              <a:ext uri="{FF2B5EF4-FFF2-40B4-BE49-F238E27FC236}">
                <a16:creationId xmlns:a16="http://schemas.microsoft.com/office/drawing/2014/main" id="{BB3B2617-C4B8-D290-A417-449AFF6DCA2F}"/>
              </a:ext>
            </a:extLst>
          </p:cNvPr>
          <p:cNvSpPr txBox="1"/>
          <p:nvPr/>
        </p:nvSpPr>
        <p:spPr>
          <a:xfrm>
            <a:off x="5404104" y="1323310"/>
            <a:ext cx="932687" cy="369332"/>
          </a:xfrm>
          <a:prstGeom prst="rect">
            <a:avLst/>
          </a:prstGeom>
          <a:noFill/>
        </p:spPr>
        <p:txBody>
          <a:bodyPr wrap="square" rtlCol="0">
            <a:spAutoFit/>
          </a:bodyPr>
          <a:lstStyle/>
          <a:p>
            <a:pPr algn="ctr"/>
            <a:r>
              <a:rPr lang="en-US" b="1" dirty="0"/>
              <a:t>SD=2</a:t>
            </a:r>
          </a:p>
        </p:txBody>
      </p:sp>
      <p:sp>
        <p:nvSpPr>
          <p:cNvPr id="24" name="Footer Placeholder 1">
            <a:extLst>
              <a:ext uri="{FF2B5EF4-FFF2-40B4-BE49-F238E27FC236}">
                <a16:creationId xmlns:a16="http://schemas.microsoft.com/office/drawing/2014/main" id="{2963A03A-6D15-AAEB-F21F-372AD8E42CEB}"/>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3634001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Normal Distribution | Examples, Formulas, &amp; Uses">
            <a:extLst>
              <a:ext uri="{FF2B5EF4-FFF2-40B4-BE49-F238E27FC236}">
                <a16:creationId xmlns:a16="http://schemas.microsoft.com/office/drawing/2014/main" id="{3D60EBC6-2336-9B42-A899-58F8E120A3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26" t="28547" r="29724" b="23319"/>
          <a:stretch/>
        </p:blipFill>
        <p:spPr bwMode="auto">
          <a:xfrm>
            <a:off x="490076" y="295932"/>
            <a:ext cx="10889602" cy="170300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F44E30B-28AE-C4D8-8A5F-578AB3BF621F}"/>
              </a:ext>
            </a:extLst>
          </p:cNvPr>
          <p:cNvSpPr>
            <a:spLocks noGrp="1"/>
          </p:cNvSpPr>
          <p:nvPr>
            <p:ph type="sldNum" sz="quarter" idx="12"/>
          </p:nvPr>
        </p:nvSpPr>
        <p:spPr/>
        <p:txBody>
          <a:bodyPr/>
          <a:lstStyle/>
          <a:p>
            <a:fld id="{1818619C-2D63-4ABC-BE3A-24A1B15F920A}" type="slidenum">
              <a:rPr lang="en-US" smtClean="0"/>
              <a:t>74</a:t>
            </a:fld>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02E356BF-E1BE-6937-9A84-BF3EC62BC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376" y="397766"/>
            <a:ext cx="1432560" cy="1432560"/>
          </a:xfrm>
          <a:prstGeom prst="rect">
            <a:avLst/>
          </a:prstGeom>
        </p:spPr>
      </p:pic>
      <p:grpSp>
        <p:nvGrpSpPr>
          <p:cNvPr id="17" name="Group 16">
            <a:extLst>
              <a:ext uri="{FF2B5EF4-FFF2-40B4-BE49-F238E27FC236}">
                <a16:creationId xmlns:a16="http://schemas.microsoft.com/office/drawing/2014/main" id="{A8A349E1-0D7D-CE7B-798B-D153FD07CAF6}"/>
              </a:ext>
            </a:extLst>
          </p:cNvPr>
          <p:cNvGrpSpPr/>
          <p:nvPr/>
        </p:nvGrpSpPr>
        <p:grpSpPr>
          <a:xfrm>
            <a:off x="473974" y="1841969"/>
            <a:ext cx="10927060" cy="325588"/>
            <a:chOff x="473974" y="1841968"/>
            <a:chExt cx="10927060" cy="325588"/>
          </a:xfrm>
        </p:grpSpPr>
        <p:cxnSp>
          <p:nvCxnSpPr>
            <p:cNvPr id="6" name="Straight Connector 5">
              <a:extLst>
                <a:ext uri="{FF2B5EF4-FFF2-40B4-BE49-F238E27FC236}">
                  <a16:creationId xmlns:a16="http://schemas.microsoft.com/office/drawing/2014/main" id="{87834A03-EF9E-8293-DD5A-C3FB54913360}"/>
                </a:ext>
              </a:extLst>
            </p:cNvPr>
            <p:cNvCxnSpPr>
              <a:cxnSpLocks/>
            </p:cNvCxnSpPr>
            <p:nvPr/>
          </p:nvCxnSpPr>
          <p:spPr>
            <a:xfrm>
              <a:off x="473974" y="1998940"/>
              <a:ext cx="10927060"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FC0625-B79D-5380-A606-229D4796833C}"/>
                </a:ext>
              </a:extLst>
            </p:cNvPr>
            <p:cNvCxnSpPr>
              <a:cxnSpLocks/>
            </p:cNvCxnSpPr>
            <p:nvPr/>
          </p:nvCxnSpPr>
          <p:spPr>
            <a:xfrm>
              <a:off x="2306789" y="1841968"/>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05AA1D-2E39-1483-ECBF-232A21023BF8}"/>
                </a:ext>
              </a:extLst>
            </p:cNvPr>
            <p:cNvCxnSpPr>
              <a:cxnSpLocks/>
            </p:cNvCxnSpPr>
            <p:nvPr/>
          </p:nvCxnSpPr>
          <p:spPr>
            <a:xfrm>
              <a:off x="5940215" y="1841968"/>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D461BC1-1F60-F55E-3D89-1602421202F0}"/>
                </a:ext>
              </a:extLst>
            </p:cNvPr>
            <p:cNvCxnSpPr>
              <a:cxnSpLocks/>
            </p:cNvCxnSpPr>
            <p:nvPr/>
          </p:nvCxnSpPr>
          <p:spPr>
            <a:xfrm>
              <a:off x="9573641" y="1847516"/>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99C732-EA0E-647C-7FF9-45388018EF09}"/>
                </a:ext>
              </a:extLst>
            </p:cNvPr>
            <p:cNvCxnSpPr>
              <a:cxnSpLocks/>
            </p:cNvCxnSpPr>
            <p:nvPr/>
          </p:nvCxnSpPr>
          <p:spPr>
            <a:xfrm>
              <a:off x="4123502" y="1841968"/>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C859F9-1364-4E15-3E0D-BA2E5B44E27F}"/>
                </a:ext>
              </a:extLst>
            </p:cNvPr>
            <p:cNvCxnSpPr>
              <a:cxnSpLocks/>
            </p:cNvCxnSpPr>
            <p:nvPr/>
          </p:nvCxnSpPr>
          <p:spPr>
            <a:xfrm>
              <a:off x="7756928" y="1841968"/>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82658C-B8FB-5CC2-1570-660788927148}"/>
                </a:ext>
              </a:extLst>
            </p:cNvPr>
            <p:cNvCxnSpPr>
              <a:cxnSpLocks/>
            </p:cNvCxnSpPr>
            <p:nvPr/>
          </p:nvCxnSpPr>
          <p:spPr>
            <a:xfrm>
              <a:off x="490076" y="1853612"/>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337287-876A-06B7-B938-B094F895830A}"/>
                </a:ext>
              </a:extLst>
            </p:cNvPr>
            <p:cNvCxnSpPr>
              <a:cxnSpLocks/>
            </p:cNvCxnSpPr>
            <p:nvPr/>
          </p:nvCxnSpPr>
          <p:spPr>
            <a:xfrm>
              <a:off x="11390356" y="1847516"/>
              <a:ext cx="0" cy="313944"/>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26309E28-7F6B-58AA-2014-1174EE667F23}"/>
              </a:ext>
            </a:extLst>
          </p:cNvPr>
          <p:cNvSpPr txBox="1"/>
          <p:nvPr/>
        </p:nvSpPr>
        <p:spPr>
          <a:xfrm>
            <a:off x="5792238" y="2144268"/>
            <a:ext cx="312906" cy="369332"/>
          </a:xfrm>
          <a:prstGeom prst="rect">
            <a:avLst/>
          </a:prstGeom>
          <a:noFill/>
        </p:spPr>
        <p:txBody>
          <a:bodyPr wrap="none" rtlCol="0">
            <a:spAutoFit/>
          </a:bodyPr>
          <a:lstStyle/>
          <a:p>
            <a:pPr algn="ctr"/>
            <a:r>
              <a:rPr lang="en-US" dirty="0"/>
              <a:t>0</a:t>
            </a:r>
          </a:p>
        </p:txBody>
      </p:sp>
      <p:sp>
        <p:nvSpPr>
          <p:cNvPr id="19" name="TextBox 18">
            <a:extLst>
              <a:ext uri="{FF2B5EF4-FFF2-40B4-BE49-F238E27FC236}">
                <a16:creationId xmlns:a16="http://schemas.microsoft.com/office/drawing/2014/main" id="{35883118-F100-0EEB-0900-A2AF3155FECD}"/>
              </a:ext>
            </a:extLst>
          </p:cNvPr>
          <p:cNvSpPr txBox="1"/>
          <p:nvPr/>
        </p:nvSpPr>
        <p:spPr>
          <a:xfrm>
            <a:off x="9417189" y="2144268"/>
            <a:ext cx="312906" cy="369332"/>
          </a:xfrm>
          <a:prstGeom prst="rect">
            <a:avLst/>
          </a:prstGeom>
          <a:noFill/>
        </p:spPr>
        <p:txBody>
          <a:bodyPr wrap="none" rtlCol="0">
            <a:spAutoFit/>
          </a:bodyPr>
          <a:lstStyle/>
          <a:p>
            <a:pPr algn="ctr"/>
            <a:r>
              <a:rPr lang="en-US" dirty="0"/>
              <a:t>2</a:t>
            </a:r>
          </a:p>
        </p:txBody>
      </p:sp>
      <p:sp>
        <p:nvSpPr>
          <p:cNvPr id="20" name="TextBox 19">
            <a:extLst>
              <a:ext uri="{FF2B5EF4-FFF2-40B4-BE49-F238E27FC236}">
                <a16:creationId xmlns:a16="http://schemas.microsoft.com/office/drawing/2014/main" id="{D324B3F7-1172-2BC6-DD25-4012C8B0BA4B}"/>
              </a:ext>
            </a:extLst>
          </p:cNvPr>
          <p:cNvSpPr txBox="1"/>
          <p:nvPr/>
        </p:nvSpPr>
        <p:spPr>
          <a:xfrm>
            <a:off x="2072054" y="2148269"/>
            <a:ext cx="389851" cy="369332"/>
          </a:xfrm>
          <a:prstGeom prst="rect">
            <a:avLst/>
          </a:prstGeom>
          <a:noFill/>
        </p:spPr>
        <p:txBody>
          <a:bodyPr wrap="none" rtlCol="0">
            <a:spAutoFit/>
          </a:bodyPr>
          <a:lstStyle/>
          <a:p>
            <a:pPr algn="ctr"/>
            <a:r>
              <a:rPr lang="en-US" dirty="0"/>
              <a:t>-2</a:t>
            </a:r>
          </a:p>
        </p:txBody>
      </p:sp>
      <p:pic>
        <p:nvPicPr>
          <p:cNvPr id="4" name="Picture 3" descr="A red dot on a white square&#10;&#10;Description automatically generated">
            <a:extLst>
              <a:ext uri="{FF2B5EF4-FFF2-40B4-BE49-F238E27FC236}">
                <a16:creationId xmlns:a16="http://schemas.microsoft.com/office/drawing/2014/main" id="{0C2D5005-B45D-3580-1492-CFD7553ED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5496" y="3409994"/>
            <a:ext cx="6586538" cy="1828800"/>
          </a:xfrm>
          <a:prstGeom prst="rect">
            <a:avLst/>
          </a:prstGeom>
        </p:spPr>
      </p:pic>
      <p:sp>
        <p:nvSpPr>
          <p:cNvPr id="7" name="Rectangle 6">
            <a:extLst>
              <a:ext uri="{FF2B5EF4-FFF2-40B4-BE49-F238E27FC236}">
                <a16:creationId xmlns:a16="http://schemas.microsoft.com/office/drawing/2014/main" id="{EF6CFFCE-83C0-93AD-4B65-A7DF3D2532AC}"/>
              </a:ext>
            </a:extLst>
          </p:cNvPr>
          <p:cNvSpPr/>
          <p:nvPr/>
        </p:nvSpPr>
        <p:spPr>
          <a:xfrm>
            <a:off x="1431558" y="3483146"/>
            <a:ext cx="1883664" cy="1682496"/>
          </a:xfrm>
          <a:prstGeom prst="rect">
            <a:avLst/>
          </a:prstGeom>
          <a:solidFill>
            <a:schemeClr val="bg1"/>
          </a:solidFill>
          <a:ln w="28575">
            <a:solidFill>
              <a:srgbClr val="4D4D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t>
            </a:r>
          </a:p>
        </p:txBody>
      </p:sp>
      <p:sp>
        <p:nvSpPr>
          <p:cNvPr id="29" name="TextBox 28">
            <a:extLst>
              <a:ext uri="{FF2B5EF4-FFF2-40B4-BE49-F238E27FC236}">
                <a16:creationId xmlns:a16="http://schemas.microsoft.com/office/drawing/2014/main" id="{F67ABF91-1B09-5AF0-E343-4841D03AEB85}"/>
              </a:ext>
            </a:extLst>
          </p:cNvPr>
          <p:cNvSpPr txBox="1"/>
          <p:nvPr/>
        </p:nvSpPr>
        <p:spPr>
          <a:xfrm>
            <a:off x="4015705" y="5238794"/>
            <a:ext cx="928459" cy="369332"/>
          </a:xfrm>
          <a:prstGeom prst="rect">
            <a:avLst/>
          </a:prstGeom>
          <a:noFill/>
        </p:spPr>
        <p:txBody>
          <a:bodyPr wrap="none" rtlCol="0">
            <a:spAutoFit/>
          </a:bodyPr>
          <a:lstStyle/>
          <a:p>
            <a:r>
              <a:rPr lang="en-US" dirty="0"/>
              <a:t>300 </a:t>
            </a:r>
            <a:r>
              <a:rPr lang="en-US" dirty="0" err="1"/>
              <a:t>ms</a:t>
            </a:r>
            <a:endParaRPr lang="en-US" dirty="0"/>
          </a:p>
        </p:txBody>
      </p:sp>
      <p:sp>
        <p:nvSpPr>
          <p:cNvPr id="30" name="TextBox 29">
            <a:extLst>
              <a:ext uri="{FF2B5EF4-FFF2-40B4-BE49-F238E27FC236}">
                <a16:creationId xmlns:a16="http://schemas.microsoft.com/office/drawing/2014/main" id="{04F459C5-4099-6EF8-E3B3-AFD487058E73}"/>
              </a:ext>
            </a:extLst>
          </p:cNvPr>
          <p:cNvSpPr txBox="1"/>
          <p:nvPr/>
        </p:nvSpPr>
        <p:spPr>
          <a:xfrm>
            <a:off x="6179127" y="5238794"/>
            <a:ext cx="928459" cy="369332"/>
          </a:xfrm>
          <a:prstGeom prst="rect">
            <a:avLst/>
          </a:prstGeom>
          <a:noFill/>
        </p:spPr>
        <p:txBody>
          <a:bodyPr wrap="none" rtlCol="0">
            <a:spAutoFit/>
          </a:bodyPr>
          <a:lstStyle/>
          <a:p>
            <a:r>
              <a:rPr lang="en-US" dirty="0"/>
              <a:t>300 </a:t>
            </a:r>
            <a:r>
              <a:rPr lang="en-US" dirty="0" err="1"/>
              <a:t>ms</a:t>
            </a:r>
            <a:endParaRPr lang="en-US" dirty="0"/>
          </a:p>
        </p:txBody>
      </p:sp>
      <p:sp>
        <p:nvSpPr>
          <p:cNvPr id="31" name="TextBox 30">
            <a:extLst>
              <a:ext uri="{FF2B5EF4-FFF2-40B4-BE49-F238E27FC236}">
                <a16:creationId xmlns:a16="http://schemas.microsoft.com/office/drawing/2014/main" id="{274E4851-D556-E344-2F6D-D2360EEE8D8B}"/>
              </a:ext>
            </a:extLst>
          </p:cNvPr>
          <p:cNvSpPr txBox="1"/>
          <p:nvPr/>
        </p:nvSpPr>
        <p:spPr>
          <a:xfrm>
            <a:off x="8051986" y="5238794"/>
            <a:ext cx="928459" cy="369332"/>
          </a:xfrm>
          <a:prstGeom prst="rect">
            <a:avLst/>
          </a:prstGeom>
          <a:noFill/>
        </p:spPr>
        <p:txBody>
          <a:bodyPr wrap="none" rtlCol="0">
            <a:spAutoFit/>
          </a:bodyPr>
          <a:lstStyle/>
          <a:p>
            <a:r>
              <a:rPr lang="en-US" dirty="0"/>
              <a:t>300 </a:t>
            </a:r>
            <a:r>
              <a:rPr lang="en-US" dirty="0" err="1"/>
              <a:t>ms</a:t>
            </a:r>
            <a:endParaRPr lang="en-US" dirty="0"/>
          </a:p>
        </p:txBody>
      </p:sp>
      <p:sp>
        <p:nvSpPr>
          <p:cNvPr id="33" name="TextBox 32">
            <a:extLst>
              <a:ext uri="{FF2B5EF4-FFF2-40B4-BE49-F238E27FC236}">
                <a16:creationId xmlns:a16="http://schemas.microsoft.com/office/drawing/2014/main" id="{244DEAA2-D302-910A-9723-DF900FD4A2A6}"/>
              </a:ext>
            </a:extLst>
          </p:cNvPr>
          <p:cNvSpPr txBox="1"/>
          <p:nvPr/>
        </p:nvSpPr>
        <p:spPr>
          <a:xfrm>
            <a:off x="10260099" y="3862729"/>
            <a:ext cx="1152495" cy="923330"/>
          </a:xfrm>
          <a:prstGeom prst="rect">
            <a:avLst/>
          </a:prstGeom>
          <a:noFill/>
        </p:spPr>
        <p:txBody>
          <a:bodyPr wrap="none" rtlCol="0">
            <a:spAutoFit/>
          </a:bodyPr>
          <a:lstStyle/>
          <a:p>
            <a:r>
              <a:rPr lang="en-US" dirty="0"/>
              <a:t>Prolific</a:t>
            </a:r>
          </a:p>
          <a:p>
            <a:r>
              <a:rPr lang="en-US" dirty="0"/>
              <a:t>300 Trials</a:t>
            </a:r>
          </a:p>
          <a:p>
            <a:r>
              <a:rPr lang="en-US" dirty="0"/>
              <a:t>6 Blocks</a:t>
            </a:r>
          </a:p>
        </p:txBody>
      </p:sp>
      <p:sp>
        <p:nvSpPr>
          <p:cNvPr id="34" name="TextBox 33">
            <a:extLst>
              <a:ext uri="{FF2B5EF4-FFF2-40B4-BE49-F238E27FC236}">
                <a16:creationId xmlns:a16="http://schemas.microsoft.com/office/drawing/2014/main" id="{5A08C55F-0161-4C22-A6D5-0A9AC65DE694}"/>
              </a:ext>
            </a:extLst>
          </p:cNvPr>
          <p:cNvSpPr txBox="1"/>
          <p:nvPr/>
        </p:nvSpPr>
        <p:spPr>
          <a:xfrm>
            <a:off x="3929031" y="2155913"/>
            <a:ext cx="389851" cy="369332"/>
          </a:xfrm>
          <a:prstGeom prst="rect">
            <a:avLst/>
          </a:prstGeom>
          <a:noFill/>
        </p:spPr>
        <p:txBody>
          <a:bodyPr wrap="none" rtlCol="0">
            <a:spAutoFit/>
          </a:bodyPr>
          <a:lstStyle/>
          <a:p>
            <a:pPr algn="ctr"/>
            <a:r>
              <a:rPr lang="en-US" dirty="0"/>
              <a:t>-1</a:t>
            </a:r>
          </a:p>
        </p:txBody>
      </p:sp>
      <p:sp>
        <p:nvSpPr>
          <p:cNvPr id="35" name="TextBox 34">
            <a:extLst>
              <a:ext uri="{FF2B5EF4-FFF2-40B4-BE49-F238E27FC236}">
                <a16:creationId xmlns:a16="http://schemas.microsoft.com/office/drawing/2014/main" id="{A1A7A699-E879-70AF-9CF8-81DC8D3B8A44}"/>
              </a:ext>
            </a:extLst>
          </p:cNvPr>
          <p:cNvSpPr txBox="1"/>
          <p:nvPr/>
        </p:nvSpPr>
        <p:spPr>
          <a:xfrm>
            <a:off x="7600473" y="2155913"/>
            <a:ext cx="312907" cy="369332"/>
          </a:xfrm>
          <a:prstGeom prst="rect">
            <a:avLst/>
          </a:prstGeom>
          <a:noFill/>
        </p:spPr>
        <p:txBody>
          <a:bodyPr wrap="none" rtlCol="0">
            <a:spAutoFit/>
          </a:bodyPr>
          <a:lstStyle/>
          <a:p>
            <a:pPr algn="ctr"/>
            <a:r>
              <a:rPr lang="en-US" dirty="0"/>
              <a:t>1</a:t>
            </a:r>
          </a:p>
        </p:txBody>
      </p:sp>
      <p:sp>
        <p:nvSpPr>
          <p:cNvPr id="36" name="TextBox 35">
            <a:extLst>
              <a:ext uri="{FF2B5EF4-FFF2-40B4-BE49-F238E27FC236}">
                <a16:creationId xmlns:a16="http://schemas.microsoft.com/office/drawing/2014/main" id="{056653E3-FED5-F452-66AC-2EB214E12388}"/>
              </a:ext>
            </a:extLst>
          </p:cNvPr>
          <p:cNvSpPr txBox="1"/>
          <p:nvPr/>
        </p:nvSpPr>
        <p:spPr>
          <a:xfrm>
            <a:off x="5404104" y="1323310"/>
            <a:ext cx="932687" cy="369332"/>
          </a:xfrm>
          <a:prstGeom prst="rect">
            <a:avLst/>
          </a:prstGeom>
          <a:noFill/>
        </p:spPr>
        <p:txBody>
          <a:bodyPr wrap="square" rtlCol="0">
            <a:spAutoFit/>
          </a:bodyPr>
          <a:lstStyle/>
          <a:p>
            <a:pPr algn="ctr"/>
            <a:r>
              <a:rPr lang="en-US" b="1" dirty="0"/>
              <a:t>SD=2</a:t>
            </a:r>
          </a:p>
        </p:txBody>
      </p:sp>
      <p:sp>
        <p:nvSpPr>
          <p:cNvPr id="43" name="Footer Placeholder 1">
            <a:extLst>
              <a:ext uri="{FF2B5EF4-FFF2-40B4-BE49-F238E27FC236}">
                <a16:creationId xmlns:a16="http://schemas.microsoft.com/office/drawing/2014/main" id="{526D84B7-F603-C9A6-3938-A7AD5B4C5DA7}"/>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76338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D4933D-7BD1-EA93-9686-BD2326B5B696}"/>
              </a:ext>
            </a:extLst>
          </p:cNvPr>
          <p:cNvSpPr>
            <a:spLocks noGrp="1"/>
          </p:cNvSpPr>
          <p:nvPr>
            <p:ph type="sldNum" sz="quarter" idx="12"/>
          </p:nvPr>
        </p:nvSpPr>
        <p:spPr/>
        <p:txBody>
          <a:bodyPr/>
          <a:lstStyle/>
          <a:p>
            <a:fld id="{1818619C-2D63-4ABC-BE3A-24A1B15F920A}" type="slidenum">
              <a:rPr lang="en-US" smtClean="0"/>
              <a:t>75</a:t>
            </a:fld>
            <a:endParaRPr lang="en-US"/>
          </a:p>
        </p:txBody>
      </p:sp>
      <p:pic>
        <p:nvPicPr>
          <p:cNvPr id="4" name="Screen Recording 2024-05-07 at 10.53.30 AM">
            <a:hlinkClick r:id="" action="ppaction://media"/>
            <a:extLst>
              <a:ext uri="{FF2B5EF4-FFF2-40B4-BE49-F238E27FC236}">
                <a16:creationId xmlns:a16="http://schemas.microsoft.com/office/drawing/2014/main" id="{0FE041AC-8C07-F89C-20E9-7B78EE499F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04800"/>
            <a:ext cx="12192000" cy="6188075"/>
          </a:xfrm>
          <a:prstGeom prst="rect">
            <a:avLst/>
          </a:prstGeom>
        </p:spPr>
      </p:pic>
      <p:sp>
        <p:nvSpPr>
          <p:cNvPr id="5" name="Footer Placeholder 1">
            <a:extLst>
              <a:ext uri="{FF2B5EF4-FFF2-40B4-BE49-F238E27FC236}">
                <a16:creationId xmlns:a16="http://schemas.microsoft.com/office/drawing/2014/main" id="{1FF47211-C7D8-1DA6-8A5D-93F9BBA3923D}"/>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3254258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29010-D811-FAFA-AD97-2D7D0BFB893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5ADE35EA-AD78-6950-8DDF-DAE7A4F31B08}"/>
              </a:ext>
            </a:extLst>
          </p:cNvPr>
          <p:cNvSpPr>
            <a:spLocks noGrp="1"/>
          </p:cNvSpPr>
          <p:nvPr>
            <p:ph type="sldNum" sz="quarter" idx="12"/>
          </p:nvPr>
        </p:nvSpPr>
        <p:spPr/>
        <p:txBody>
          <a:bodyPr/>
          <a:lstStyle/>
          <a:p>
            <a:fld id="{1818619C-2D63-4ABC-BE3A-24A1B15F920A}" type="slidenum">
              <a:rPr lang="en-US" smtClean="0"/>
              <a:t>76</a:t>
            </a:fld>
            <a:endParaRPr lang="en-US"/>
          </a:p>
        </p:txBody>
      </p:sp>
      <p:grpSp>
        <p:nvGrpSpPr>
          <p:cNvPr id="6" name="Group 5">
            <a:extLst>
              <a:ext uri="{FF2B5EF4-FFF2-40B4-BE49-F238E27FC236}">
                <a16:creationId xmlns:a16="http://schemas.microsoft.com/office/drawing/2014/main" id="{E247A55F-86C8-10B1-DB41-2052A85DFE87}"/>
              </a:ext>
            </a:extLst>
          </p:cNvPr>
          <p:cNvGrpSpPr/>
          <p:nvPr/>
        </p:nvGrpSpPr>
        <p:grpSpPr>
          <a:xfrm>
            <a:off x="3326854" y="1628117"/>
            <a:ext cx="5974690" cy="865655"/>
            <a:chOff x="6982562" y="441720"/>
            <a:chExt cx="5974690" cy="865655"/>
          </a:xfrm>
        </p:grpSpPr>
        <p:sp>
          <p:nvSpPr>
            <p:cNvPr id="8" name="Rounded Rectangle 7">
              <a:extLst>
                <a:ext uri="{FF2B5EF4-FFF2-40B4-BE49-F238E27FC236}">
                  <a16:creationId xmlns:a16="http://schemas.microsoft.com/office/drawing/2014/main" id="{822F6784-55B7-3B07-A756-B11B21DA1199}"/>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C72514-A168-768F-1857-A4404DA8009D}"/>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10" name="TextBox 9">
              <a:extLst>
                <a:ext uri="{FF2B5EF4-FFF2-40B4-BE49-F238E27FC236}">
                  <a16:creationId xmlns:a16="http://schemas.microsoft.com/office/drawing/2014/main" id="{FDD0CFAA-F53F-BC44-1AB0-996FF01CDCC7}"/>
                </a:ext>
              </a:extLst>
            </p:cNvPr>
            <p:cNvSpPr txBox="1"/>
            <p:nvPr/>
          </p:nvSpPr>
          <p:spPr>
            <a:xfrm>
              <a:off x="7609832" y="548101"/>
              <a:ext cx="5236889" cy="646331"/>
            </a:xfrm>
            <a:prstGeom prst="rect">
              <a:avLst/>
            </a:prstGeom>
            <a:noFill/>
          </p:spPr>
          <p:txBody>
            <a:bodyPr wrap="square" rtlCol="0">
              <a:spAutoFit/>
            </a:bodyPr>
            <a:lstStyle/>
            <a:p>
              <a:r>
                <a:rPr lang="en-US" dirty="0"/>
                <a:t>Information is weighted equally throughout the choice process.</a:t>
              </a:r>
            </a:p>
          </p:txBody>
        </p:sp>
      </p:grpSp>
      <p:grpSp>
        <p:nvGrpSpPr>
          <p:cNvPr id="12" name="Group 11">
            <a:extLst>
              <a:ext uri="{FF2B5EF4-FFF2-40B4-BE49-F238E27FC236}">
                <a16:creationId xmlns:a16="http://schemas.microsoft.com/office/drawing/2014/main" id="{D2896DC4-D8C7-71FE-DC07-7C61633C112E}"/>
              </a:ext>
            </a:extLst>
          </p:cNvPr>
          <p:cNvGrpSpPr/>
          <p:nvPr/>
        </p:nvGrpSpPr>
        <p:grpSpPr>
          <a:xfrm>
            <a:off x="3326854" y="2996172"/>
            <a:ext cx="5974690" cy="865655"/>
            <a:chOff x="6982562" y="441720"/>
            <a:chExt cx="5974690" cy="865655"/>
          </a:xfrm>
        </p:grpSpPr>
        <p:sp>
          <p:nvSpPr>
            <p:cNvPr id="14" name="Rounded Rectangle 13">
              <a:extLst>
                <a:ext uri="{FF2B5EF4-FFF2-40B4-BE49-F238E27FC236}">
                  <a16:creationId xmlns:a16="http://schemas.microsoft.com/office/drawing/2014/main" id="{4DBD5F5F-43E0-AB4B-16AF-96CC289614B9}"/>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732B225-6AD8-698E-3DF8-DE64377D70DC}"/>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16" name="TextBox 15">
              <a:extLst>
                <a:ext uri="{FF2B5EF4-FFF2-40B4-BE49-F238E27FC236}">
                  <a16:creationId xmlns:a16="http://schemas.microsoft.com/office/drawing/2014/main" id="{93E3CE4F-0317-5278-8000-BE480C209F04}"/>
                </a:ext>
              </a:extLst>
            </p:cNvPr>
            <p:cNvSpPr txBox="1"/>
            <p:nvPr/>
          </p:nvSpPr>
          <p:spPr>
            <a:xfrm>
              <a:off x="7609832" y="548101"/>
              <a:ext cx="5236889" cy="646331"/>
            </a:xfrm>
            <a:prstGeom prst="rect">
              <a:avLst/>
            </a:prstGeom>
            <a:noFill/>
          </p:spPr>
          <p:txBody>
            <a:bodyPr wrap="square" rtlCol="0">
              <a:spAutoFit/>
            </a:bodyPr>
            <a:lstStyle/>
            <a:p>
              <a:r>
                <a:rPr lang="en-US" dirty="0"/>
                <a:t>Value signals do not undergo transformations prior to evidence accumulation.</a:t>
              </a:r>
            </a:p>
          </p:txBody>
        </p:sp>
      </p:grpSp>
      <p:grpSp>
        <p:nvGrpSpPr>
          <p:cNvPr id="18" name="Group 17">
            <a:extLst>
              <a:ext uri="{FF2B5EF4-FFF2-40B4-BE49-F238E27FC236}">
                <a16:creationId xmlns:a16="http://schemas.microsoft.com/office/drawing/2014/main" id="{F1D07490-728B-D7A0-84DF-AF89AA114CA3}"/>
              </a:ext>
            </a:extLst>
          </p:cNvPr>
          <p:cNvGrpSpPr/>
          <p:nvPr/>
        </p:nvGrpSpPr>
        <p:grpSpPr>
          <a:xfrm>
            <a:off x="3326854" y="4364226"/>
            <a:ext cx="5974690" cy="634767"/>
            <a:chOff x="6982562" y="441720"/>
            <a:chExt cx="5974690" cy="634767"/>
          </a:xfrm>
        </p:grpSpPr>
        <p:sp>
          <p:nvSpPr>
            <p:cNvPr id="20" name="Rounded Rectangle 19">
              <a:extLst>
                <a:ext uri="{FF2B5EF4-FFF2-40B4-BE49-F238E27FC236}">
                  <a16:creationId xmlns:a16="http://schemas.microsoft.com/office/drawing/2014/main" id="{37B8C079-AE1D-F852-550B-1E7F167CAA94}"/>
                </a:ext>
              </a:extLst>
            </p:cNvPr>
            <p:cNvSpPr/>
            <p:nvPr/>
          </p:nvSpPr>
          <p:spPr>
            <a:xfrm>
              <a:off x="6982562" y="441720"/>
              <a:ext cx="5974690" cy="634767"/>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4FD594-4BE1-F079-C146-39A189E95C95}"/>
                </a:ext>
              </a:extLst>
            </p:cNvPr>
            <p:cNvSpPr/>
            <p:nvPr/>
          </p:nvSpPr>
          <p:spPr>
            <a:xfrm>
              <a:off x="7109275" y="558451"/>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
          <p:nvSpPr>
            <p:cNvPr id="22" name="TextBox 21">
              <a:extLst>
                <a:ext uri="{FF2B5EF4-FFF2-40B4-BE49-F238E27FC236}">
                  <a16:creationId xmlns:a16="http://schemas.microsoft.com/office/drawing/2014/main" id="{D2A6E827-68AC-13C7-3AF3-3AA9ECAF68BB}"/>
                </a:ext>
              </a:extLst>
            </p:cNvPr>
            <p:cNvSpPr txBox="1"/>
            <p:nvPr/>
          </p:nvSpPr>
          <p:spPr>
            <a:xfrm>
              <a:off x="7624283" y="574437"/>
              <a:ext cx="5236889" cy="369332"/>
            </a:xfrm>
            <a:prstGeom prst="rect">
              <a:avLst/>
            </a:prstGeom>
            <a:noFill/>
          </p:spPr>
          <p:txBody>
            <a:bodyPr wrap="square" rtlCol="0">
              <a:spAutoFit/>
            </a:bodyPr>
            <a:lstStyle/>
            <a:p>
              <a:r>
                <a:rPr lang="en-US" dirty="0"/>
                <a:t>Noise is value-independent (i.e. additive).</a:t>
              </a:r>
            </a:p>
          </p:txBody>
        </p:sp>
      </p:grpSp>
      <p:sp>
        <p:nvSpPr>
          <p:cNvPr id="23" name="Footer Placeholder 1">
            <a:extLst>
              <a:ext uri="{FF2B5EF4-FFF2-40B4-BE49-F238E27FC236}">
                <a16:creationId xmlns:a16="http://schemas.microsoft.com/office/drawing/2014/main" id="{20953D49-7C37-B116-3131-ED9DFA7838CB}"/>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3660919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F983-AB6C-B08A-BCE9-2192631376DD}"/>
              </a:ext>
            </a:extLst>
          </p:cNvPr>
          <p:cNvSpPr>
            <a:spLocks noGrp="1"/>
          </p:cNvSpPr>
          <p:nvPr>
            <p:ph type="title"/>
          </p:nvPr>
        </p:nvSpPr>
        <p:spPr/>
        <p:txBody>
          <a:bodyPr/>
          <a:lstStyle/>
          <a:p>
            <a:r>
              <a:rPr lang="en-US" dirty="0"/>
              <a:t>Behavioral Results</a:t>
            </a:r>
          </a:p>
        </p:txBody>
      </p:sp>
      <p:sp>
        <p:nvSpPr>
          <p:cNvPr id="3" name="Text Placeholder 2">
            <a:extLst>
              <a:ext uri="{FF2B5EF4-FFF2-40B4-BE49-F238E27FC236}">
                <a16:creationId xmlns:a16="http://schemas.microsoft.com/office/drawing/2014/main" id="{94AB7F00-571C-4B4D-9373-8534705862A6}"/>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17BE1C82-BB45-A870-1FAA-694934DA4B65}"/>
              </a:ext>
            </a:extLst>
          </p:cNvPr>
          <p:cNvSpPr>
            <a:spLocks noGrp="1"/>
          </p:cNvSpPr>
          <p:nvPr>
            <p:ph type="sldNum" sz="quarter" idx="12"/>
          </p:nvPr>
        </p:nvSpPr>
        <p:spPr/>
        <p:txBody>
          <a:bodyPr/>
          <a:lstStyle/>
          <a:p>
            <a:fld id="{1818619C-2D63-4ABC-BE3A-24A1B15F920A}" type="slidenum">
              <a:rPr lang="en-US" smtClean="0"/>
              <a:t>77</a:t>
            </a:fld>
            <a:endParaRPr lang="en-US"/>
          </a:p>
        </p:txBody>
      </p:sp>
      <p:sp>
        <p:nvSpPr>
          <p:cNvPr id="6" name="Footer Placeholder 1">
            <a:extLst>
              <a:ext uri="{FF2B5EF4-FFF2-40B4-BE49-F238E27FC236}">
                <a16:creationId xmlns:a16="http://schemas.microsoft.com/office/drawing/2014/main" id="{4CCE262F-1002-7A4C-D03F-0C3A67D16746}"/>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912732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CFCA-694B-04BE-B345-3D5D3C15E27D}"/>
              </a:ext>
            </a:extLst>
          </p:cNvPr>
          <p:cNvSpPr>
            <a:spLocks noGrp="1"/>
          </p:cNvSpPr>
          <p:nvPr>
            <p:ph type="title"/>
          </p:nvPr>
        </p:nvSpPr>
        <p:spPr/>
        <p:txBody>
          <a:bodyPr/>
          <a:lstStyle/>
          <a:p>
            <a:r>
              <a:rPr lang="en-US" dirty="0"/>
              <a:t>Basic Psychometrics</a:t>
            </a:r>
          </a:p>
        </p:txBody>
      </p:sp>
      <p:sp>
        <p:nvSpPr>
          <p:cNvPr id="4" name="Slide Number Placeholder 3">
            <a:extLst>
              <a:ext uri="{FF2B5EF4-FFF2-40B4-BE49-F238E27FC236}">
                <a16:creationId xmlns:a16="http://schemas.microsoft.com/office/drawing/2014/main" id="{DAC16C64-112A-CBBC-9C36-0B8C0E8F9B20}"/>
              </a:ext>
            </a:extLst>
          </p:cNvPr>
          <p:cNvSpPr>
            <a:spLocks noGrp="1"/>
          </p:cNvSpPr>
          <p:nvPr>
            <p:ph type="sldNum" sz="quarter" idx="12"/>
          </p:nvPr>
        </p:nvSpPr>
        <p:spPr/>
        <p:txBody>
          <a:bodyPr/>
          <a:lstStyle/>
          <a:p>
            <a:fld id="{1818619C-2D63-4ABC-BE3A-24A1B15F920A}" type="slidenum">
              <a:rPr lang="en-US" smtClean="0"/>
              <a:t>78</a:t>
            </a:fld>
            <a:endParaRPr lang="en-US"/>
          </a:p>
        </p:txBody>
      </p:sp>
      <p:pic>
        <p:nvPicPr>
          <p:cNvPr id="6" name="Picture 5">
            <a:extLst>
              <a:ext uri="{FF2B5EF4-FFF2-40B4-BE49-F238E27FC236}">
                <a16:creationId xmlns:a16="http://schemas.microsoft.com/office/drawing/2014/main" id="{316125F2-6795-7A07-CF6E-989D68CE2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2420458"/>
            <a:ext cx="3771900" cy="2514600"/>
          </a:xfrm>
          <a:prstGeom prst="rect">
            <a:avLst/>
          </a:prstGeom>
        </p:spPr>
      </p:pic>
      <p:pic>
        <p:nvPicPr>
          <p:cNvPr id="8" name="Picture 7">
            <a:extLst>
              <a:ext uri="{FF2B5EF4-FFF2-40B4-BE49-F238E27FC236}">
                <a16:creationId xmlns:a16="http://schemas.microsoft.com/office/drawing/2014/main" id="{2CBE6E4F-6102-D9C3-98E8-A2A06CA82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420458"/>
            <a:ext cx="3771900" cy="2514600"/>
          </a:xfrm>
          <a:prstGeom prst="rect">
            <a:avLst/>
          </a:prstGeom>
        </p:spPr>
      </p:pic>
      <p:pic>
        <p:nvPicPr>
          <p:cNvPr id="10" name="Picture 9">
            <a:extLst>
              <a:ext uri="{FF2B5EF4-FFF2-40B4-BE49-F238E27FC236}">
                <a16:creationId xmlns:a16="http://schemas.microsoft.com/office/drawing/2014/main" id="{10B3AF92-759A-C1C9-74A7-2A731EE8D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050" y="2420458"/>
            <a:ext cx="3771900" cy="2514600"/>
          </a:xfrm>
          <a:prstGeom prst="rect">
            <a:avLst/>
          </a:prstGeom>
        </p:spPr>
      </p:pic>
      <p:sp>
        <p:nvSpPr>
          <p:cNvPr id="11" name="Footer Placeholder 1">
            <a:extLst>
              <a:ext uri="{FF2B5EF4-FFF2-40B4-BE49-F238E27FC236}">
                <a16:creationId xmlns:a16="http://schemas.microsoft.com/office/drawing/2014/main" id="{3FC22CD1-7C4A-AB91-CFFF-23FBAF1B92A6}"/>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3106622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1A41BE-E4A9-B183-7D31-37BEDEC15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2420458"/>
            <a:ext cx="3771900" cy="2514600"/>
          </a:xfrm>
          <a:prstGeom prst="rect">
            <a:avLst/>
          </a:prstGeom>
        </p:spPr>
      </p:pic>
      <p:pic>
        <p:nvPicPr>
          <p:cNvPr id="7" name="Picture 6">
            <a:extLst>
              <a:ext uri="{FF2B5EF4-FFF2-40B4-BE49-F238E27FC236}">
                <a16:creationId xmlns:a16="http://schemas.microsoft.com/office/drawing/2014/main" id="{BEF13E91-C8B1-FC13-F3BF-787E22DB1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420458"/>
            <a:ext cx="3771900" cy="2514600"/>
          </a:xfrm>
          <a:prstGeom prst="rect">
            <a:avLst/>
          </a:prstGeom>
        </p:spPr>
      </p:pic>
      <p:pic>
        <p:nvPicPr>
          <p:cNvPr id="9" name="Picture 8">
            <a:extLst>
              <a:ext uri="{FF2B5EF4-FFF2-40B4-BE49-F238E27FC236}">
                <a16:creationId xmlns:a16="http://schemas.microsoft.com/office/drawing/2014/main" id="{FD6DE007-574E-AD65-1026-A9509F1F3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050" y="2420458"/>
            <a:ext cx="3771900" cy="2514600"/>
          </a:xfrm>
          <a:prstGeom prst="rect">
            <a:avLst/>
          </a:prstGeom>
        </p:spPr>
      </p:pic>
      <p:sp>
        <p:nvSpPr>
          <p:cNvPr id="2" name="Title 1">
            <a:extLst>
              <a:ext uri="{FF2B5EF4-FFF2-40B4-BE49-F238E27FC236}">
                <a16:creationId xmlns:a16="http://schemas.microsoft.com/office/drawing/2014/main" id="{A64CCFCA-694B-04BE-B345-3D5D3C15E27D}"/>
              </a:ext>
            </a:extLst>
          </p:cNvPr>
          <p:cNvSpPr>
            <a:spLocks noGrp="1"/>
          </p:cNvSpPr>
          <p:nvPr>
            <p:ph type="title"/>
          </p:nvPr>
        </p:nvSpPr>
        <p:spPr/>
        <p:txBody>
          <a:bodyPr/>
          <a:lstStyle/>
          <a:p>
            <a:r>
              <a:rPr lang="en-US" dirty="0"/>
              <a:t>Behavior Looks Like Sequential Sampling</a:t>
            </a:r>
          </a:p>
        </p:txBody>
      </p:sp>
      <p:sp>
        <p:nvSpPr>
          <p:cNvPr id="4" name="Slide Number Placeholder 3">
            <a:extLst>
              <a:ext uri="{FF2B5EF4-FFF2-40B4-BE49-F238E27FC236}">
                <a16:creationId xmlns:a16="http://schemas.microsoft.com/office/drawing/2014/main" id="{DAC16C64-112A-CBBC-9C36-0B8C0E8F9B20}"/>
              </a:ext>
            </a:extLst>
          </p:cNvPr>
          <p:cNvSpPr>
            <a:spLocks noGrp="1"/>
          </p:cNvSpPr>
          <p:nvPr>
            <p:ph type="sldNum" sz="quarter" idx="12"/>
          </p:nvPr>
        </p:nvSpPr>
        <p:spPr/>
        <p:txBody>
          <a:bodyPr/>
          <a:lstStyle/>
          <a:p>
            <a:fld id="{1818619C-2D63-4ABC-BE3A-24A1B15F920A}" type="slidenum">
              <a:rPr lang="en-US" smtClean="0"/>
              <a:t>79</a:t>
            </a:fld>
            <a:endParaRPr lang="en-US"/>
          </a:p>
        </p:txBody>
      </p:sp>
      <p:sp>
        <p:nvSpPr>
          <p:cNvPr id="12" name="Footer Placeholder 1">
            <a:extLst>
              <a:ext uri="{FF2B5EF4-FFF2-40B4-BE49-F238E27FC236}">
                <a16:creationId xmlns:a16="http://schemas.microsoft.com/office/drawing/2014/main" id="{0C0DA09A-AF10-E557-0534-86E21CE39188}"/>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2135107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60B0BA-CF6D-CECB-7817-9672F5B54E09}"/>
              </a:ext>
            </a:extLst>
          </p:cNvPr>
          <p:cNvSpPr>
            <a:spLocks noGrp="1"/>
          </p:cNvSpPr>
          <p:nvPr>
            <p:ph type="sldNum" sz="quarter" idx="12"/>
          </p:nvPr>
        </p:nvSpPr>
        <p:spPr/>
        <p:txBody>
          <a:bodyPr/>
          <a:lstStyle/>
          <a:p>
            <a:fld id="{1818619C-2D63-4ABC-BE3A-24A1B15F920A}" type="slidenum">
              <a:rPr lang="en-US" smtClean="0"/>
              <a:t>8</a:t>
            </a:fld>
            <a:endParaRPr lang="en-US"/>
          </a:p>
        </p:txBody>
      </p:sp>
      <p:pic>
        <p:nvPicPr>
          <p:cNvPr id="2054" name="Picture 6" descr="Lottery Tickets - Yale Daily News">
            <a:extLst>
              <a:ext uri="{FF2B5EF4-FFF2-40B4-BE49-F238E27FC236}">
                <a16:creationId xmlns:a16="http://schemas.microsoft.com/office/drawing/2014/main" id="{08E03BCD-134D-246C-BFF9-2D909CA15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1844"/>
            <a:ext cx="4729850" cy="45105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3289EB-322A-A722-3D38-A7D776786312}"/>
              </a:ext>
            </a:extLst>
          </p:cNvPr>
          <p:cNvSpPr txBox="1"/>
          <p:nvPr/>
        </p:nvSpPr>
        <p:spPr>
          <a:xfrm>
            <a:off x="1398138" y="6152015"/>
            <a:ext cx="10793863" cy="307777"/>
          </a:xfrm>
          <a:prstGeom prst="rect">
            <a:avLst/>
          </a:prstGeom>
          <a:noFill/>
        </p:spPr>
        <p:txBody>
          <a:bodyPr wrap="square" rtlCol="0">
            <a:spAutoFit/>
          </a:bodyPr>
          <a:lstStyle/>
          <a:p>
            <a:r>
              <a:rPr lang="en-US" sz="1400" dirty="0"/>
              <a:t>See Smith, </a:t>
            </a:r>
            <a:r>
              <a:rPr lang="en-US" sz="1400" dirty="0" err="1"/>
              <a:t>Krajbich</a:t>
            </a:r>
            <a:r>
              <a:rPr lang="en-US" sz="1400" dirty="0"/>
              <a:t> (2018, J Exp Psychol Gen); Bhatnagar, </a:t>
            </a:r>
            <a:r>
              <a:rPr lang="en-US" sz="1400" dirty="0" err="1"/>
              <a:t>Orquin</a:t>
            </a:r>
            <a:r>
              <a:rPr lang="en-US" sz="1400" dirty="0"/>
              <a:t> (2022, J Exp Psychol Gen); Fiedler, </a:t>
            </a:r>
            <a:r>
              <a:rPr lang="en-US" sz="1400" dirty="0" err="1"/>
              <a:t>Glöckner</a:t>
            </a:r>
            <a:r>
              <a:rPr lang="en-US" sz="1400" dirty="0"/>
              <a:t> (2012, Front Psychol)</a:t>
            </a:r>
          </a:p>
        </p:txBody>
      </p:sp>
      <p:pic>
        <p:nvPicPr>
          <p:cNvPr id="12" name="Picture 2" descr="Fictional Functional Snacks | The New Yorker">
            <a:extLst>
              <a:ext uri="{FF2B5EF4-FFF2-40B4-BE49-F238E27FC236}">
                <a16:creationId xmlns:a16="http://schemas.microsoft.com/office/drawing/2014/main" id="{C562F6D9-6010-FD81-6E67-25E2623BC8A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21314"/>
          <a:stretch/>
        </p:blipFill>
        <p:spPr bwMode="auto">
          <a:xfrm rot="16200000">
            <a:off x="1593892" y="970276"/>
            <a:ext cx="3044693" cy="29946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A59AFD5-CF0B-80B2-2AFB-48E98D2D705B}"/>
              </a:ext>
            </a:extLst>
          </p:cNvPr>
          <p:cNvCxnSpPr>
            <a:cxnSpLocks/>
          </p:cNvCxnSpPr>
          <p:nvPr/>
        </p:nvCxnSpPr>
        <p:spPr>
          <a:xfrm>
            <a:off x="136478" y="5213445"/>
            <a:ext cx="11941222" cy="0"/>
          </a:xfrm>
          <a:prstGeom prst="straightConnector1">
            <a:avLst/>
          </a:prstGeom>
          <a:ln w="762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4AD8AB-A9DD-5B89-037C-AB8AE340FAD1}"/>
              </a:ext>
            </a:extLst>
          </p:cNvPr>
          <p:cNvCxnSpPr>
            <a:cxnSpLocks/>
          </p:cNvCxnSpPr>
          <p:nvPr/>
        </p:nvCxnSpPr>
        <p:spPr>
          <a:xfrm>
            <a:off x="6096000" y="5063319"/>
            <a:ext cx="0" cy="300251"/>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13DB7D-0C58-8D9D-B787-F8DE5A5CCE0E}"/>
              </a:ext>
            </a:extLst>
          </p:cNvPr>
          <p:cNvSpPr txBox="1"/>
          <p:nvPr/>
        </p:nvSpPr>
        <p:spPr>
          <a:xfrm>
            <a:off x="5939547" y="5388460"/>
            <a:ext cx="320922" cy="369332"/>
          </a:xfrm>
          <a:prstGeom prst="rect">
            <a:avLst/>
          </a:prstGeom>
          <a:noFill/>
        </p:spPr>
        <p:txBody>
          <a:bodyPr wrap="none" rtlCol="0">
            <a:spAutoFit/>
          </a:bodyPr>
          <a:lstStyle/>
          <a:p>
            <a:r>
              <a:rPr lang="en-US" b="1" dirty="0">
                <a:solidFill>
                  <a:schemeClr val="bg1">
                    <a:lumMod val="75000"/>
                  </a:schemeClr>
                </a:solidFill>
              </a:rPr>
              <a:t>0</a:t>
            </a:r>
          </a:p>
        </p:txBody>
      </p:sp>
      <p:cxnSp>
        <p:nvCxnSpPr>
          <p:cNvPr id="2" name="Straight Arrow Connector 1">
            <a:extLst>
              <a:ext uri="{FF2B5EF4-FFF2-40B4-BE49-F238E27FC236}">
                <a16:creationId xmlns:a16="http://schemas.microsoft.com/office/drawing/2014/main" id="{DBB57C54-120E-C602-5254-A13D4E151BEA}"/>
              </a:ext>
            </a:extLst>
          </p:cNvPr>
          <p:cNvCxnSpPr>
            <a:cxnSpLocks/>
          </p:cNvCxnSpPr>
          <p:nvPr/>
        </p:nvCxnSpPr>
        <p:spPr>
          <a:xfrm flipH="1">
            <a:off x="136478" y="5213444"/>
            <a:ext cx="5959522" cy="0"/>
          </a:xfrm>
          <a:prstGeom prst="straightConnector1">
            <a:avLst/>
          </a:prstGeom>
          <a:ln w="76200">
            <a:solidFill>
              <a:srgbClr val="CE0808"/>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BD89EEA-3A41-2023-6297-D2183A4B8E4D}"/>
              </a:ext>
            </a:extLst>
          </p:cNvPr>
          <p:cNvSpPr txBox="1"/>
          <p:nvPr/>
        </p:nvSpPr>
        <p:spPr>
          <a:xfrm>
            <a:off x="2864406" y="4436235"/>
            <a:ext cx="503664" cy="830997"/>
          </a:xfrm>
          <a:prstGeom prst="rect">
            <a:avLst/>
          </a:prstGeom>
          <a:noFill/>
        </p:spPr>
        <p:txBody>
          <a:bodyPr wrap="none" rtlCol="0">
            <a:spAutoFit/>
          </a:bodyPr>
          <a:lstStyle/>
          <a:p>
            <a:r>
              <a:rPr lang="en-US" sz="4800" b="1" dirty="0">
                <a:solidFill>
                  <a:srgbClr val="C00000"/>
                </a:solidFill>
              </a:rPr>
              <a:t>?</a:t>
            </a:r>
            <a:endParaRPr lang="en-US" sz="2800" b="1" dirty="0">
              <a:solidFill>
                <a:srgbClr val="C00000"/>
              </a:solidFill>
            </a:endParaRPr>
          </a:p>
        </p:txBody>
      </p:sp>
      <p:sp>
        <p:nvSpPr>
          <p:cNvPr id="11" name="Footer Placeholder 3">
            <a:extLst>
              <a:ext uri="{FF2B5EF4-FFF2-40B4-BE49-F238E27FC236}">
                <a16:creationId xmlns:a16="http://schemas.microsoft.com/office/drawing/2014/main" id="{3C4D94A2-B15A-8646-D462-54B1571DD2B7}"/>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Brenden Eum</a:t>
            </a:r>
          </a:p>
        </p:txBody>
      </p:sp>
      <p:sp>
        <p:nvSpPr>
          <p:cNvPr id="13" name="Footer Placeholder 1">
            <a:extLst>
              <a:ext uri="{FF2B5EF4-FFF2-40B4-BE49-F238E27FC236}">
                <a16:creationId xmlns:a16="http://schemas.microsoft.com/office/drawing/2014/main" id="{8A142D89-4369-FC9E-6809-D642635CCF43}"/>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82994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E10E-8E87-616F-A902-587DE2F241D4}"/>
              </a:ext>
            </a:extLst>
          </p:cNvPr>
          <p:cNvSpPr>
            <a:spLocks noGrp="1"/>
          </p:cNvSpPr>
          <p:nvPr>
            <p:ph type="title"/>
          </p:nvPr>
        </p:nvSpPr>
        <p:spPr/>
        <p:txBody>
          <a:bodyPr/>
          <a:lstStyle/>
          <a:p>
            <a:r>
              <a:rPr lang="en-US" dirty="0"/>
              <a:t>Hints of Primacy Effects</a:t>
            </a:r>
          </a:p>
        </p:txBody>
      </p:sp>
      <p:sp>
        <p:nvSpPr>
          <p:cNvPr id="4" name="Slide Number Placeholder 3">
            <a:extLst>
              <a:ext uri="{FF2B5EF4-FFF2-40B4-BE49-F238E27FC236}">
                <a16:creationId xmlns:a16="http://schemas.microsoft.com/office/drawing/2014/main" id="{9CEF09CB-342D-29A9-7A72-C2C2319EB459}"/>
              </a:ext>
            </a:extLst>
          </p:cNvPr>
          <p:cNvSpPr>
            <a:spLocks noGrp="1"/>
          </p:cNvSpPr>
          <p:nvPr>
            <p:ph type="sldNum" sz="quarter" idx="12"/>
          </p:nvPr>
        </p:nvSpPr>
        <p:spPr/>
        <p:txBody>
          <a:bodyPr/>
          <a:lstStyle/>
          <a:p>
            <a:fld id="{1818619C-2D63-4ABC-BE3A-24A1B15F920A}" type="slidenum">
              <a:rPr lang="en-US" smtClean="0"/>
              <a:t>80</a:t>
            </a:fld>
            <a:endParaRPr lang="en-US"/>
          </a:p>
        </p:txBody>
      </p:sp>
      <p:grpSp>
        <p:nvGrpSpPr>
          <p:cNvPr id="25" name="Group 24">
            <a:extLst>
              <a:ext uri="{FF2B5EF4-FFF2-40B4-BE49-F238E27FC236}">
                <a16:creationId xmlns:a16="http://schemas.microsoft.com/office/drawing/2014/main" id="{27D47EB4-9562-6D1E-30ED-DA653C9AF107}"/>
              </a:ext>
            </a:extLst>
          </p:cNvPr>
          <p:cNvGrpSpPr/>
          <p:nvPr/>
        </p:nvGrpSpPr>
        <p:grpSpPr>
          <a:xfrm>
            <a:off x="95250" y="1828800"/>
            <a:ext cx="12001500" cy="3200400"/>
            <a:chOff x="0" y="1828800"/>
            <a:chExt cx="12001500" cy="3200400"/>
          </a:xfrm>
        </p:grpSpPr>
        <p:pic>
          <p:nvPicPr>
            <p:cNvPr id="6" name="Picture 5">
              <a:extLst>
                <a:ext uri="{FF2B5EF4-FFF2-40B4-BE49-F238E27FC236}">
                  <a16:creationId xmlns:a16="http://schemas.microsoft.com/office/drawing/2014/main" id="{48F619DA-1A3C-6990-3033-BC82CF69D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8800"/>
              <a:ext cx="2400300" cy="1600200"/>
            </a:xfrm>
            <a:prstGeom prst="rect">
              <a:avLst/>
            </a:prstGeom>
          </p:spPr>
        </p:pic>
        <p:pic>
          <p:nvPicPr>
            <p:cNvPr id="8" name="Picture 7">
              <a:extLst>
                <a:ext uri="{FF2B5EF4-FFF2-40B4-BE49-F238E27FC236}">
                  <a16:creationId xmlns:a16="http://schemas.microsoft.com/office/drawing/2014/main" id="{51B00E3B-FB20-0D73-B600-367DB0788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1828800"/>
              <a:ext cx="2400300" cy="1600200"/>
            </a:xfrm>
            <a:prstGeom prst="rect">
              <a:avLst/>
            </a:prstGeom>
          </p:spPr>
        </p:pic>
        <p:pic>
          <p:nvPicPr>
            <p:cNvPr id="10" name="Picture 9">
              <a:extLst>
                <a:ext uri="{FF2B5EF4-FFF2-40B4-BE49-F238E27FC236}">
                  <a16:creationId xmlns:a16="http://schemas.microsoft.com/office/drawing/2014/main" id="{FDAE49CC-13B8-DAB0-A977-CA4209E84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828800"/>
              <a:ext cx="2400300" cy="1600200"/>
            </a:xfrm>
            <a:prstGeom prst="rect">
              <a:avLst/>
            </a:prstGeom>
          </p:spPr>
        </p:pic>
        <p:pic>
          <p:nvPicPr>
            <p:cNvPr id="12" name="Picture 11">
              <a:extLst>
                <a:ext uri="{FF2B5EF4-FFF2-40B4-BE49-F238E27FC236}">
                  <a16:creationId xmlns:a16="http://schemas.microsoft.com/office/drawing/2014/main" id="{7121E9CD-1704-FEC7-F8E5-16E0B913C9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00" y="1828800"/>
              <a:ext cx="2400300" cy="1600200"/>
            </a:xfrm>
            <a:prstGeom prst="rect">
              <a:avLst/>
            </a:prstGeom>
          </p:spPr>
        </p:pic>
        <p:pic>
          <p:nvPicPr>
            <p:cNvPr id="14" name="Picture 13">
              <a:extLst>
                <a:ext uri="{FF2B5EF4-FFF2-40B4-BE49-F238E27FC236}">
                  <a16:creationId xmlns:a16="http://schemas.microsoft.com/office/drawing/2014/main" id="{9C903EDA-6FAB-5F6A-382E-A3D9E70508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1200" y="1828800"/>
              <a:ext cx="2400300" cy="1600200"/>
            </a:xfrm>
            <a:prstGeom prst="rect">
              <a:avLst/>
            </a:prstGeom>
          </p:spPr>
        </p:pic>
        <p:pic>
          <p:nvPicPr>
            <p:cNvPr id="16" name="Picture 15">
              <a:extLst>
                <a:ext uri="{FF2B5EF4-FFF2-40B4-BE49-F238E27FC236}">
                  <a16:creationId xmlns:a16="http://schemas.microsoft.com/office/drawing/2014/main" id="{EF0C75F0-3290-7C6B-5D57-19E155ECCA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429000"/>
              <a:ext cx="2400300" cy="1600200"/>
            </a:xfrm>
            <a:prstGeom prst="rect">
              <a:avLst/>
            </a:prstGeom>
          </p:spPr>
        </p:pic>
        <p:pic>
          <p:nvPicPr>
            <p:cNvPr id="18" name="Picture 17">
              <a:extLst>
                <a:ext uri="{FF2B5EF4-FFF2-40B4-BE49-F238E27FC236}">
                  <a16:creationId xmlns:a16="http://schemas.microsoft.com/office/drawing/2014/main" id="{E7925511-847B-7847-1325-D27404F036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0300" y="3429000"/>
              <a:ext cx="2400300" cy="1600200"/>
            </a:xfrm>
            <a:prstGeom prst="rect">
              <a:avLst/>
            </a:prstGeom>
          </p:spPr>
        </p:pic>
        <p:pic>
          <p:nvPicPr>
            <p:cNvPr id="20" name="Picture 19">
              <a:extLst>
                <a:ext uri="{FF2B5EF4-FFF2-40B4-BE49-F238E27FC236}">
                  <a16:creationId xmlns:a16="http://schemas.microsoft.com/office/drawing/2014/main" id="{C6CE008F-4101-8AB0-0F0D-92D3EFFEC6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0600" y="3429000"/>
              <a:ext cx="2400300" cy="1600200"/>
            </a:xfrm>
            <a:prstGeom prst="rect">
              <a:avLst/>
            </a:prstGeom>
          </p:spPr>
        </p:pic>
        <p:pic>
          <p:nvPicPr>
            <p:cNvPr id="22" name="Picture 21">
              <a:extLst>
                <a:ext uri="{FF2B5EF4-FFF2-40B4-BE49-F238E27FC236}">
                  <a16:creationId xmlns:a16="http://schemas.microsoft.com/office/drawing/2014/main" id="{FA3F1790-96B5-DE4A-81C0-8015F0E407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0900" y="3429000"/>
              <a:ext cx="2400300" cy="1600200"/>
            </a:xfrm>
            <a:prstGeom prst="rect">
              <a:avLst/>
            </a:prstGeom>
          </p:spPr>
        </p:pic>
        <p:pic>
          <p:nvPicPr>
            <p:cNvPr id="24" name="Picture 23">
              <a:extLst>
                <a:ext uri="{FF2B5EF4-FFF2-40B4-BE49-F238E27FC236}">
                  <a16:creationId xmlns:a16="http://schemas.microsoft.com/office/drawing/2014/main" id="{BE7BC4A3-5FE3-8F8D-7F20-9A9514F46F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01200" y="3429000"/>
              <a:ext cx="2400300" cy="1600200"/>
            </a:xfrm>
            <a:prstGeom prst="rect">
              <a:avLst/>
            </a:prstGeom>
          </p:spPr>
        </p:pic>
      </p:grpSp>
      <p:sp>
        <p:nvSpPr>
          <p:cNvPr id="44" name="Footer Placeholder 1">
            <a:extLst>
              <a:ext uri="{FF2B5EF4-FFF2-40B4-BE49-F238E27FC236}">
                <a16:creationId xmlns:a16="http://schemas.microsoft.com/office/drawing/2014/main" id="{F3D51442-B7D2-F357-CD2A-C904CF858E38}"/>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1933766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11E0514-3B91-92A8-7C67-8010473DF946}"/>
              </a:ext>
            </a:extLst>
          </p:cNvPr>
          <p:cNvGrpSpPr/>
          <p:nvPr/>
        </p:nvGrpSpPr>
        <p:grpSpPr>
          <a:xfrm>
            <a:off x="95250" y="1828800"/>
            <a:ext cx="12001500" cy="3200400"/>
            <a:chOff x="95250" y="1828800"/>
            <a:chExt cx="12001500" cy="3200400"/>
          </a:xfrm>
        </p:grpSpPr>
        <p:pic>
          <p:nvPicPr>
            <p:cNvPr id="7" name="Picture 6">
              <a:extLst>
                <a:ext uri="{FF2B5EF4-FFF2-40B4-BE49-F238E27FC236}">
                  <a16:creationId xmlns:a16="http://schemas.microsoft.com/office/drawing/2014/main" id="{470E3497-AC76-50B8-B9D9-C6270B53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6450" y="3429000"/>
              <a:ext cx="2400300" cy="1600200"/>
            </a:xfrm>
            <a:prstGeom prst="rect">
              <a:avLst/>
            </a:prstGeom>
          </p:spPr>
        </p:pic>
        <p:pic>
          <p:nvPicPr>
            <p:cNvPr id="11" name="Picture 10">
              <a:extLst>
                <a:ext uri="{FF2B5EF4-FFF2-40B4-BE49-F238E27FC236}">
                  <a16:creationId xmlns:a16="http://schemas.microsoft.com/office/drawing/2014/main" id="{D0F1B228-9585-2D94-3335-9AF4C8A09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483" y="3429000"/>
              <a:ext cx="2400300" cy="1600200"/>
            </a:xfrm>
            <a:prstGeom prst="rect">
              <a:avLst/>
            </a:prstGeom>
          </p:spPr>
        </p:pic>
        <p:pic>
          <p:nvPicPr>
            <p:cNvPr id="15" name="Picture 14">
              <a:extLst>
                <a:ext uri="{FF2B5EF4-FFF2-40B4-BE49-F238E27FC236}">
                  <a16:creationId xmlns:a16="http://schemas.microsoft.com/office/drawing/2014/main" id="{3B8AD11A-3308-49CA-A291-A1E7F73B9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850" y="3429000"/>
              <a:ext cx="2400300" cy="1600200"/>
            </a:xfrm>
            <a:prstGeom prst="rect">
              <a:avLst/>
            </a:prstGeom>
          </p:spPr>
        </p:pic>
        <p:pic>
          <p:nvPicPr>
            <p:cNvPr id="19" name="Picture 18">
              <a:extLst>
                <a:ext uri="{FF2B5EF4-FFF2-40B4-BE49-F238E27FC236}">
                  <a16:creationId xmlns:a16="http://schemas.microsoft.com/office/drawing/2014/main" id="{795BBE92-B70B-3DBD-FB39-C58C485D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2883" y="3429000"/>
              <a:ext cx="2400300" cy="1600200"/>
            </a:xfrm>
            <a:prstGeom prst="rect">
              <a:avLst/>
            </a:prstGeom>
          </p:spPr>
        </p:pic>
        <p:pic>
          <p:nvPicPr>
            <p:cNvPr id="23" name="Picture 22">
              <a:extLst>
                <a:ext uri="{FF2B5EF4-FFF2-40B4-BE49-F238E27FC236}">
                  <a16:creationId xmlns:a16="http://schemas.microsoft.com/office/drawing/2014/main" id="{5FD580E3-9B52-23B7-5BAF-73236C31D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17" y="3429000"/>
              <a:ext cx="2400300" cy="1600200"/>
            </a:xfrm>
            <a:prstGeom prst="rect">
              <a:avLst/>
            </a:prstGeom>
          </p:spPr>
        </p:pic>
        <p:pic>
          <p:nvPicPr>
            <p:cNvPr id="27" name="Picture 26">
              <a:extLst>
                <a:ext uri="{FF2B5EF4-FFF2-40B4-BE49-F238E27FC236}">
                  <a16:creationId xmlns:a16="http://schemas.microsoft.com/office/drawing/2014/main" id="{5CB3681A-DEDB-6BCF-048B-26F5E0CF37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6450" y="1828800"/>
              <a:ext cx="2400300" cy="1600200"/>
            </a:xfrm>
            <a:prstGeom prst="rect">
              <a:avLst/>
            </a:prstGeom>
          </p:spPr>
        </p:pic>
        <p:pic>
          <p:nvPicPr>
            <p:cNvPr id="29" name="Picture 28">
              <a:extLst>
                <a:ext uri="{FF2B5EF4-FFF2-40B4-BE49-F238E27FC236}">
                  <a16:creationId xmlns:a16="http://schemas.microsoft.com/office/drawing/2014/main" id="{2FE11794-E5B4-0B86-C632-2FBC08D1A8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6150" y="1828800"/>
              <a:ext cx="2400300" cy="1600200"/>
            </a:xfrm>
            <a:prstGeom prst="rect">
              <a:avLst/>
            </a:prstGeom>
          </p:spPr>
        </p:pic>
        <p:pic>
          <p:nvPicPr>
            <p:cNvPr id="31" name="Picture 30">
              <a:extLst>
                <a:ext uri="{FF2B5EF4-FFF2-40B4-BE49-F238E27FC236}">
                  <a16:creationId xmlns:a16="http://schemas.microsoft.com/office/drawing/2014/main" id="{79405B44-FC0B-CA7A-1433-EA7972D899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5850" y="1828800"/>
              <a:ext cx="2400300" cy="1600200"/>
            </a:xfrm>
            <a:prstGeom prst="rect">
              <a:avLst/>
            </a:prstGeom>
          </p:spPr>
        </p:pic>
        <p:pic>
          <p:nvPicPr>
            <p:cNvPr id="33" name="Picture 32">
              <a:extLst>
                <a:ext uri="{FF2B5EF4-FFF2-40B4-BE49-F238E27FC236}">
                  <a16:creationId xmlns:a16="http://schemas.microsoft.com/office/drawing/2014/main" id="{972D0E84-D4C4-BCF3-2649-7CFB0ACBDB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5550" y="1828800"/>
              <a:ext cx="2400300" cy="1600200"/>
            </a:xfrm>
            <a:prstGeom prst="rect">
              <a:avLst/>
            </a:prstGeom>
          </p:spPr>
        </p:pic>
        <p:pic>
          <p:nvPicPr>
            <p:cNvPr id="35" name="Picture 34">
              <a:extLst>
                <a:ext uri="{FF2B5EF4-FFF2-40B4-BE49-F238E27FC236}">
                  <a16:creationId xmlns:a16="http://schemas.microsoft.com/office/drawing/2014/main" id="{416E8A61-F45D-BCEF-F37C-8682EFA213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250" y="1828800"/>
              <a:ext cx="2400300" cy="1600200"/>
            </a:xfrm>
            <a:prstGeom prst="rect">
              <a:avLst/>
            </a:prstGeom>
          </p:spPr>
        </p:pic>
      </p:grpSp>
      <p:sp>
        <p:nvSpPr>
          <p:cNvPr id="2" name="Title 1">
            <a:extLst>
              <a:ext uri="{FF2B5EF4-FFF2-40B4-BE49-F238E27FC236}">
                <a16:creationId xmlns:a16="http://schemas.microsoft.com/office/drawing/2014/main" id="{2AC2E10E-8E87-616F-A902-587DE2F241D4}"/>
              </a:ext>
            </a:extLst>
          </p:cNvPr>
          <p:cNvSpPr>
            <a:spLocks noGrp="1"/>
          </p:cNvSpPr>
          <p:nvPr>
            <p:ph type="title"/>
          </p:nvPr>
        </p:nvSpPr>
        <p:spPr/>
        <p:txBody>
          <a:bodyPr/>
          <a:lstStyle/>
          <a:p>
            <a:r>
              <a:rPr lang="en-US" dirty="0"/>
              <a:t>Hints of Recency Effects (or Leakage)…</a:t>
            </a:r>
          </a:p>
        </p:txBody>
      </p:sp>
      <p:sp>
        <p:nvSpPr>
          <p:cNvPr id="4" name="Slide Number Placeholder 3">
            <a:extLst>
              <a:ext uri="{FF2B5EF4-FFF2-40B4-BE49-F238E27FC236}">
                <a16:creationId xmlns:a16="http://schemas.microsoft.com/office/drawing/2014/main" id="{9CEF09CB-342D-29A9-7A72-C2C2319EB459}"/>
              </a:ext>
            </a:extLst>
          </p:cNvPr>
          <p:cNvSpPr>
            <a:spLocks noGrp="1"/>
          </p:cNvSpPr>
          <p:nvPr>
            <p:ph type="sldNum" sz="quarter" idx="12"/>
          </p:nvPr>
        </p:nvSpPr>
        <p:spPr/>
        <p:txBody>
          <a:bodyPr/>
          <a:lstStyle/>
          <a:p>
            <a:fld id="{1818619C-2D63-4ABC-BE3A-24A1B15F920A}" type="slidenum">
              <a:rPr lang="en-US" smtClean="0"/>
              <a:t>81</a:t>
            </a:fld>
            <a:endParaRPr lang="en-US"/>
          </a:p>
        </p:txBody>
      </p:sp>
      <p:sp>
        <p:nvSpPr>
          <p:cNvPr id="38" name="Title 1">
            <a:extLst>
              <a:ext uri="{FF2B5EF4-FFF2-40B4-BE49-F238E27FC236}">
                <a16:creationId xmlns:a16="http://schemas.microsoft.com/office/drawing/2014/main" id="{3F3F1541-1934-B170-BCCA-4D0E003C3CF4}"/>
              </a:ext>
            </a:extLst>
          </p:cNvPr>
          <p:cNvSpPr txBox="1">
            <a:spLocks/>
          </p:cNvSpPr>
          <p:nvPr/>
        </p:nvSpPr>
        <p:spPr>
          <a:xfrm>
            <a:off x="6193392" y="5548709"/>
            <a:ext cx="5998608" cy="6527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kern="1200">
                <a:solidFill>
                  <a:schemeClr val="tx1"/>
                </a:solidFill>
                <a:latin typeface="+mn-lt"/>
                <a:ea typeface="+mj-ea"/>
                <a:cs typeface="+mj-cs"/>
              </a:defRPr>
            </a:lvl1pPr>
          </a:lstStyle>
          <a:p>
            <a:r>
              <a:rPr lang="en-US" dirty="0"/>
              <a:t>…and non-decision time.</a:t>
            </a:r>
          </a:p>
        </p:txBody>
      </p:sp>
      <p:sp>
        <p:nvSpPr>
          <p:cNvPr id="39" name="Footer Placeholder 1">
            <a:extLst>
              <a:ext uri="{FF2B5EF4-FFF2-40B4-BE49-F238E27FC236}">
                <a16:creationId xmlns:a16="http://schemas.microsoft.com/office/drawing/2014/main" id="{0A17B084-7912-110D-1ECA-716000AD34CC}"/>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602470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FBE2B6-0F39-5845-F96A-22A5BCC478DC}"/>
              </a:ext>
            </a:extLst>
          </p:cNvPr>
          <p:cNvSpPr>
            <a:spLocks noGrp="1"/>
          </p:cNvSpPr>
          <p:nvPr>
            <p:ph type="sldNum" sz="quarter" idx="12"/>
          </p:nvPr>
        </p:nvSpPr>
        <p:spPr/>
        <p:txBody>
          <a:bodyPr/>
          <a:lstStyle/>
          <a:p>
            <a:fld id="{1818619C-2D63-4ABC-BE3A-24A1B15F920A}" type="slidenum">
              <a:rPr lang="en-US" smtClean="0"/>
              <a:t>82</a:t>
            </a:fld>
            <a:endParaRPr lang="en-US" dirty="0"/>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6F0D1445-2129-519F-72BD-03448BF2B35B}"/>
                  </a:ext>
                </a:extLst>
              </p:cNvPr>
              <p:cNvSpPr>
                <a:spLocks noGrp="1"/>
              </p:cNvSpPr>
              <p:nvPr>
                <p:ph sz="half" idx="1"/>
              </p:nvPr>
            </p:nvSpPr>
            <p:spPr>
              <a:xfrm>
                <a:off x="0" y="1253331"/>
                <a:ext cx="5879591" cy="5129884"/>
              </a:xfrm>
            </p:spPr>
            <p:txBody>
              <a:bodyPr>
                <a:normAutofit/>
              </a:bodyPr>
              <a:lstStyle/>
              <a:p>
                <a14:m>
                  <m:oMath xmlns:m="http://schemas.openxmlformats.org/officeDocument/2006/math">
                    <m:r>
                      <m:rPr>
                        <m:sty m:val="p"/>
                      </m:rPr>
                      <a:rPr lang="en-US" sz="2400" b="0" i="0" smtClean="0">
                        <a:solidFill>
                          <a:schemeClr val="tx1"/>
                        </a:solidFill>
                        <a:latin typeface="Cambria Math" panose="02040503050406030204" pitchFamily="18" charset="0"/>
                      </a:rPr>
                      <m:t>e</m:t>
                    </m:r>
                    <m:r>
                      <a:rPr lang="en-US" sz="2400" b="0" i="1" smtClean="0">
                        <a:solidFill>
                          <a:schemeClr val="tx1"/>
                        </a:solidFill>
                        <a:latin typeface="Cambria Math" panose="02040503050406030204" pitchFamily="18" charset="0"/>
                      </a:rPr>
                      <m:t>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rgbClr val="00B0F0"/>
                        </a:solidFill>
                        <a:latin typeface="Cambria Math" panose="02040503050406030204" pitchFamily="18" charset="0"/>
                      </a:rPr>
                      <m:t>𝑔</m:t>
                    </m:r>
                    <m:r>
                      <a:rPr lang="en-US" sz="2400" b="0" i="1" smtClean="0">
                        <a:solidFill>
                          <a:srgbClr val="00B0F0"/>
                        </a:solidFill>
                        <a:latin typeface="Cambria Math" panose="02040503050406030204" pitchFamily="18" charset="0"/>
                      </a:rPr>
                      <m:t>(</m:t>
                    </m:r>
                    <m:sSub>
                      <m:sSubPr>
                        <m:ctrlPr>
                          <a:rPr lang="en-US" sz="2400" b="0" i="1" smtClean="0">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𝑒</m:t>
                        </m:r>
                      </m:e>
                      <m:sub>
                        <m:r>
                          <a:rPr lang="en-US" sz="2400" b="0" i="1" smtClean="0">
                            <a:solidFill>
                              <a:srgbClr val="00B0F0"/>
                            </a:solidFill>
                            <a:latin typeface="Cambria Math" panose="02040503050406030204" pitchFamily="18" charset="0"/>
                          </a:rPr>
                          <m:t>𝑡</m:t>
                        </m:r>
                      </m:sub>
                    </m:sSub>
                    <m:r>
                      <a:rPr lang="en-US" sz="2400" b="0" i="1" smtClean="0">
                        <a:solidFill>
                          <a:srgbClr val="00B0F0"/>
                        </a:solidFill>
                        <a:latin typeface="Cambria Math" panose="02040503050406030204" pitchFamily="18" charset="0"/>
                      </a:rPr>
                      <m:t>|</m:t>
                    </m:r>
                    <m:sSub>
                      <m:sSubPr>
                        <m:ctrlPr>
                          <a:rPr lang="en-US" sz="2400" b="0" i="1" smtClean="0">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𝑉</m:t>
                        </m:r>
                      </m:e>
                      <m:sub>
                        <m:r>
                          <a:rPr lang="en-US" sz="2400" b="0" i="1" smtClean="0">
                            <a:solidFill>
                              <a:srgbClr val="00B0F0"/>
                            </a:solidFill>
                            <a:latin typeface="Cambria Math" panose="02040503050406030204" pitchFamily="18" charset="0"/>
                          </a:rPr>
                          <m:t>𝑡</m:t>
                        </m:r>
                      </m:sub>
                    </m:sSub>
                    <m:r>
                      <a:rPr lang="en-US" sz="2400" b="0" i="1" smtClean="0">
                        <a:solidFill>
                          <a:srgbClr val="00B0F0"/>
                        </a:solidFill>
                        <a:latin typeface="Cambria Math" panose="02040503050406030204" pitchFamily="18" charset="0"/>
                      </a:rPr>
                      <m:t>)</m:t>
                    </m:r>
                  </m:oMath>
                </a14:m>
                <a:r>
                  <a:rPr lang="en-US" sz="2400" i="1" dirty="0">
                    <a:solidFill>
                      <a:srgbClr val="00B0F0"/>
                    </a:solidFill>
                    <a:latin typeface="Cambria Math" panose="02040503050406030204" pitchFamily="18" charset="0"/>
                  </a:rPr>
                  <a:t> </a:t>
                </a:r>
                <a:endParaRPr lang="en-US" sz="2400" i="1" dirty="0">
                  <a:solidFill>
                    <a:schemeClr val="tx1"/>
                  </a:solidFill>
                  <a:latin typeface="Cambria Math" panose="02040503050406030204" pitchFamily="18" charset="0"/>
                </a:endParaRPr>
              </a:p>
              <a:p>
                <a:endParaRPr lang="en-US" sz="2400"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Drift:</a:t>
                </a:r>
                <a:endParaRPr lang="en-US" sz="2400" b="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b="0" i="1" smtClean="0">
                          <a:solidFill>
                            <a:srgbClr val="00B0F0"/>
                          </a:solidFill>
                          <a:latin typeface="Cambria Math" panose="02040503050406030204" pitchFamily="18" charset="0"/>
                        </a:rPr>
                        <m:t>(</m:t>
                      </m:r>
                      <m:r>
                        <a:rPr lang="en-US" sz="2400" b="0" i="1" smtClean="0">
                          <a:solidFill>
                            <a:srgbClr val="00B0F0"/>
                          </a:solidFill>
                          <a:latin typeface="Cambria Math" panose="02040503050406030204" pitchFamily="18" charset="0"/>
                        </a:rPr>
                        <m:t>𝑡</m:t>
                      </m:r>
                      <m:r>
                        <a:rPr lang="en-US" sz="2400" b="0" i="1" smtClean="0">
                          <a:solidFill>
                            <a:srgbClr val="00B0F0"/>
                          </a:solidFill>
                          <a:latin typeface="Cambria Math" panose="02040503050406030204" pitchFamily="18" charset="0"/>
                        </a:rPr>
                        <m:t>)∗</m:t>
                      </m:r>
                      <m:r>
                        <a:rPr lang="en-US" sz="2400" b="0" i="1" smtClean="0">
                          <a:solidFill>
                            <a:srgbClr val="00B0F0"/>
                          </a:solidFill>
                          <a:latin typeface="Cambria Math" panose="02040503050406030204" pitchFamily="18" charset="0"/>
                        </a:rPr>
                        <m:t>𝑓</m:t>
                      </m:r>
                      <m:r>
                        <a:rPr lang="en-US" sz="2400" b="0" i="1" smtClean="0">
                          <a:solidFill>
                            <a:srgbClr val="00B0F0"/>
                          </a:solidFill>
                          <a:latin typeface="Cambria Math" panose="02040503050406030204" pitchFamily="18" charset="0"/>
                        </a:rPr>
                        <m:t>(</m:t>
                      </m:r>
                      <m:sSub>
                        <m:sSubPr>
                          <m:ctrlPr>
                            <a:rPr lang="en-US" sz="2400" b="0" i="1" smtClean="0">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𝑉</m:t>
                          </m:r>
                        </m:e>
                        <m:sub>
                          <m:r>
                            <a:rPr lang="en-US" sz="2400" b="0" i="1" smtClean="0">
                              <a:solidFill>
                                <a:srgbClr val="00B0F0"/>
                              </a:solidFill>
                              <a:latin typeface="Cambria Math" panose="02040503050406030204" pitchFamily="18" charset="0"/>
                            </a:rPr>
                            <m:t>𝑡</m:t>
                          </m:r>
                        </m:sub>
                      </m:sSub>
                      <m:r>
                        <a:rPr lang="en-US" sz="2400" b="0" i="1" smtClean="0">
                          <a:solidFill>
                            <a:srgbClr val="00B0F0"/>
                          </a:solidFill>
                          <a:latin typeface="Cambria Math" panose="02040503050406030204" pitchFamily="18" charset="0"/>
                        </a:rPr>
                        <m:t>|</m:t>
                      </m:r>
                      <m:sSub>
                        <m:sSubPr>
                          <m:ctrlPr>
                            <a:rPr lang="en-US" sz="2400" b="0" i="1" smtClean="0">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𝑉</m:t>
                          </m:r>
                        </m:e>
                        <m:sub>
                          <m:r>
                            <a:rPr lang="en-US" sz="2400" b="0" i="1" smtClean="0">
                              <a:solidFill>
                                <a:srgbClr val="00B0F0"/>
                              </a:solidFill>
                              <a:latin typeface="Cambria Math" panose="02040503050406030204" pitchFamily="18" charset="0"/>
                            </a:rPr>
                            <m:t>𝑡</m:t>
                          </m:r>
                          <m:r>
                            <a:rPr lang="en-US" sz="2400" b="0" i="1" smtClean="0">
                              <a:solidFill>
                                <a:srgbClr val="00B0F0"/>
                              </a:solidFill>
                              <a:latin typeface="Cambria Math" panose="02040503050406030204" pitchFamily="18" charset="0"/>
                            </a:rPr>
                            <m:t>−1</m:t>
                          </m:r>
                        </m:sub>
                      </m:sSub>
                      <m:r>
                        <a:rPr lang="en-US" sz="2400" b="0" i="1" smtClean="0">
                          <a:solidFill>
                            <a:srgbClr val="00B0F0"/>
                          </a:solidFill>
                          <a:latin typeface="Cambria Math" panose="02040503050406030204" pitchFamily="18" charset="0"/>
                        </a:rPr>
                        <m:t>,</m:t>
                      </m:r>
                      <m:sSub>
                        <m:sSubPr>
                          <m:ctrlPr>
                            <a:rPr lang="en-US" sz="2400" b="0" i="1" smtClean="0">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𝑉</m:t>
                          </m:r>
                        </m:e>
                        <m:sub>
                          <m:r>
                            <a:rPr lang="en-US" sz="2400" b="0" i="1" smtClean="0">
                              <a:solidFill>
                                <a:srgbClr val="00B0F0"/>
                              </a:solidFill>
                              <a:latin typeface="Cambria Math" panose="02040503050406030204" pitchFamily="18" charset="0"/>
                            </a:rPr>
                            <m:t>𝑡</m:t>
                          </m:r>
                          <m:r>
                            <a:rPr lang="en-US" sz="2400" b="0" i="1" smtClean="0">
                              <a:solidFill>
                                <a:srgbClr val="00B0F0"/>
                              </a:solidFill>
                              <a:latin typeface="Cambria Math" panose="02040503050406030204" pitchFamily="18" charset="0"/>
                            </a:rPr>
                            <m:t>−2</m:t>
                          </m:r>
                        </m:sub>
                      </m:sSub>
                      <m:r>
                        <a:rPr lang="en-US" sz="2400" b="0" i="1" smtClean="0">
                          <a:solidFill>
                            <a:srgbClr val="00B0F0"/>
                          </a:solidFill>
                          <a:latin typeface="Cambria Math" panose="02040503050406030204" pitchFamily="18" charset="0"/>
                        </a:rPr>
                        <m:t>,…)</m:t>
                      </m:r>
                    </m:oMath>
                  </m:oMathPara>
                </a14:m>
                <a:endParaRPr lang="en-US" sz="2400" b="0" dirty="0">
                  <a:solidFill>
                    <a:schemeClr val="tx1"/>
                  </a:solidFill>
                  <a:latin typeface="Cambria Math" panose="02040503050406030204" pitchFamily="18" charset="0"/>
                </a:endParaRPr>
              </a:p>
              <a:p>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Noise:</a:t>
                </a:r>
              </a:p>
              <a:p>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𝑒</m:t>
                          </m:r>
                        </m:e>
                        <m:sub>
                          <m:r>
                            <a:rPr lang="en-US" sz="2400" i="1">
                              <a:solidFill>
                                <a:schemeClr val="tx1"/>
                              </a:solidFill>
                              <a:latin typeface="Cambria Math" panose="02040503050406030204" pitchFamily="18" charset="0"/>
                            </a:rPr>
                            <m:t>𝑡</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𝑁</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0, </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𝜎</m:t>
                              </m:r>
                            </m:e>
                            <m:sup>
                              <m:r>
                                <a:rPr lang="en-US" sz="2400" i="1">
                                  <a:solidFill>
                                    <a:schemeClr val="tx1"/>
                                  </a:solidFill>
                                  <a:latin typeface="Cambria Math" panose="02040503050406030204" pitchFamily="18" charset="0"/>
                                </a:rPr>
                                <m:t>2</m:t>
                              </m:r>
                            </m:sup>
                          </m:sSup>
                        </m:e>
                      </m:d>
                    </m:oMath>
                  </m:oMathPara>
                </a14:m>
                <a:endParaRPr lang="en-US" sz="2400" b="0" i="1" dirty="0">
                  <a:solidFill>
                    <a:schemeClr val="tx1"/>
                  </a:solidFill>
                  <a:latin typeface="Cambria Math" panose="02040503050406030204" pitchFamily="18" charset="0"/>
                </a:endParaRPr>
              </a:p>
              <a:p>
                <a:pPr/>
                <a:endParaRPr lang="en-US" sz="2400" b="0" i="1" dirty="0">
                  <a:solidFill>
                    <a:schemeClr val="tx1"/>
                  </a:solidFill>
                  <a:latin typeface="Cambria Math" panose="02040503050406030204" pitchFamily="18" charset="0"/>
                </a:endParaRPr>
              </a:p>
              <a:p>
                <a:r>
                  <a:rPr lang="en-US" sz="2400" dirty="0">
                    <a:solidFill>
                      <a:schemeClr val="tx1"/>
                    </a:solidFill>
                    <a:latin typeface="Cambria Math" panose="02040503050406030204" pitchFamily="18" charset="0"/>
                  </a:rPr>
                  <a:t>Bias:</a:t>
                </a:r>
                <a:endParaRPr lang="en-US" sz="2400" b="0" i="1" dirty="0">
                  <a:solidFill>
                    <a:schemeClr val="tx1"/>
                  </a:solidFill>
                  <a:latin typeface="Cambria Math" panose="02040503050406030204" pitchFamily="18" charset="0"/>
                </a:endParaRPr>
              </a:p>
              <a:p>
                <a:pPr algn="ctr"/>
                <a14:m>
                  <m:oMath xmlns:m="http://schemas.openxmlformats.org/officeDocument/2006/math">
                    <m:r>
                      <a:rPr lang="en-US" sz="2400" b="0" i="1" smtClean="0">
                        <a:solidFill>
                          <a:schemeClr val="tx1"/>
                        </a:solidFill>
                        <a:latin typeface="Cambria Math" panose="02040503050406030204" pitchFamily="18" charset="0"/>
                      </a:rPr>
                      <m:t>𝑒𝑣𝑖𝑑𝑒𝑛𝑐</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oMath>
                </a14:m>
                <a:r>
                  <a:rPr lang="en-US" sz="2400" dirty="0">
                    <a:solidFill>
                      <a:schemeClr val="tx1"/>
                    </a:solidFill>
                    <a:latin typeface="Cambria Math" panose="02040503050406030204" pitchFamily="18" charset="0"/>
                  </a:rPr>
                  <a:t> </a:t>
                </a:r>
              </a:p>
              <a:p>
                <a:endParaRPr lang="en-US" sz="2400" b="0" i="1" dirty="0">
                  <a:solidFill>
                    <a:schemeClr val="tx1"/>
                  </a:solidFill>
                  <a:latin typeface="Cambria Math" panose="02040503050406030204" pitchFamily="18" charset="0"/>
                </a:endParaRPr>
              </a:p>
            </p:txBody>
          </p:sp>
        </mc:Choice>
        <mc:Fallback>
          <p:sp>
            <p:nvSpPr>
              <p:cNvPr id="13" name="Content Placeholder 2">
                <a:extLst>
                  <a:ext uri="{FF2B5EF4-FFF2-40B4-BE49-F238E27FC236}">
                    <a16:creationId xmlns:a16="http://schemas.microsoft.com/office/drawing/2014/main" id="{6F0D1445-2129-519F-72BD-03448BF2B35B}"/>
                  </a:ext>
                </a:extLst>
              </p:cNvPr>
              <p:cNvSpPr>
                <a:spLocks noGrp="1" noRot="1" noChangeAspect="1" noMove="1" noResize="1" noEditPoints="1" noAdjustHandles="1" noChangeArrowheads="1" noChangeShapeType="1" noTextEdit="1"/>
              </p:cNvSpPr>
              <p:nvPr>
                <p:ph sz="half" idx="1"/>
              </p:nvPr>
            </p:nvSpPr>
            <p:spPr>
              <a:xfrm>
                <a:off x="0" y="1253331"/>
                <a:ext cx="5879591" cy="5129884"/>
              </a:xfrm>
              <a:blipFill>
                <a:blip r:embed="rId2"/>
                <a:stretch>
                  <a:fillRect l="-1728"/>
                </a:stretch>
              </a:blipFill>
            </p:spPr>
            <p:txBody>
              <a:bodyPr/>
              <a:lstStyle/>
              <a:p>
                <a:r>
                  <a:rPr lang="en-US">
                    <a:noFill/>
                  </a:rPr>
                  <a:t> </a:t>
                </a:r>
              </a:p>
            </p:txBody>
          </p:sp>
        </mc:Fallback>
      </mc:AlternateContent>
      <p:sp>
        <p:nvSpPr>
          <p:cNvPr id="14" name="Title 13">
            <a:extLst>
              <a:ext uri="{FF2B5EF4-FFF2-40B4-BE49-F238E27FC236}">
                <a16:creationId xmlns:a16="http://schemas.microsoft.com/office/drawing/2014/main" id="{B81BA1BE-C6FE-9764-B112-F61AD543D29E}"/>
              </a:ext>
            </a:extLst>
          </p:cNvPr>
          <p:cNvSpPr>
            <a:spLocks noGrp="1"/>
          </p:cNvSpPr>
          <p:nvPr>
            <p:ph type="title"/>
          </p:nvPr>
        </p:nvSpPr>
        <p:spPr>
          <a:xfrm>
            <a:off x="605287" y="209849"/>
            <a:ext cx="10981426" cy="652792"/>
          </a:xfrm>
        </p:spPr>
        <p:txBody>
          <a:bodyPr>
            <a:noAutofit/>
          </a:bodyPr>
          <a:lstStyle/>
          <a:p>
            <a:r>
              <a:rPr lang="en-US" sz="2800" dirty="0"/>
              <a:t>Next Steps: Parameter Recovery and Fitting</a:t>
            </a:r>
          </a:p>
        </p:txBody>
      </p:sp>
      <p:grpSp>
        <p:nvGrpSpPr>
          <p:cNvPr id="18" name="Group 17">
            <a:extLst>
              <a:ext uri="{FF2B5EF4-FFF2-40B4-BE49-F238E27FC236}">
                <a16:creationId xmlns:a16="http://schemas.microsoft.com/office/drawing/2014/main" id="{5A294D54-DDFC-EE7E-43D9-60FBC4353748}"/>
              </a:ext>
            </a:extLst>
          </p:cNvPr>
          <p:cNvGrpSpPr/>
          <p:nvPr/>
        </p:nvGrpSpPr>
        <p:grpSpPr>
          <a:xfrm>
            <a:off x="6103010" y="1699114"/>
            <a:ext cx="5974690" cy="865655"/>
            <a:chOff x="6982562" y="441720"/>
            <a:chExt cx="5974690" cy="865655"/>
          </a:xfrm>
        </p:grpSpPr>
        <p:sp>
          <p:nvSpPr>
            <p:cNvPr id="20" name="Rounded Rectangle 19">
              <a:extLst>
                <a:ext uri="{FF2B5EF4-FFF2-40B4-BE49-F238E27FC236}">
                  <a16:creationId xmlns:a16="http://schemas.microsoft.com/office/drawing/2014/main" id="{FD266EF8-151E-0801-96B5-E92E4E2BBF31}"/>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8B74612-669F-B679-2D91-B87D3816E421}"/>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23" name="TextBox 22">
              <a:extLst>
                <a:ext uri="{FF2B5EF4-FFF2-40B4-BE49-F238E27FC236}">
                  <a16:creationId xmlns:a16="http://schemas.microsoft.com/office/drawing/2014/main" id="{6FF36FEB-E8E6-6A0E-8480-7D2AC7763EE6}"/>
                </a:ext>
              </a:extLst>
            </p:cNvPr>
            <p:cNvSpPr txBox="1"/>
            <p:nvPr/>
          </p:nvSpPr>
          <p:spPr>
            <a:xfrm>
              <a:off x="7609832" y="548101"/>
              <a:ext cx="5236889" cy="646331"/>
            </a:xfrm>
            <a:prstGeom prst="rect">
              <a:avLst/>
            </a:prstGeom>
            <a:noFill/>
          </p:spPr>
          <p:txBody>
            <a:bodyPr wrap="square" rtlCol="0">
              <a:spAutoFit/>
            </a:bodyPr>
            <a:lstStyle/>
            <a:p>
              <a:r>
                <a:rPr lang="en-US" dirty="0"/>
                <a:t>Information is weighted equally throughout the choice process.</a:t>
              </a:r>
            </a:p>
          </p:txBody>
        </p:sp>
      </p:grpSp>
      <p:grpSp>
        <p:nvGrpSpPr>
          <p:cNvPr id="25" name="Group 24">
            <a:extLst>
              <a:ext uri="{FF2B5EF4-FFF2-40B4-BE49-F238E27FC236}">
                <a16:creationId xmlns:a16="http://schemas.microsoft.com/office/drawing/2014/main" id="{111E2459-8689-D2CB-306B-072AE3DA4D65}"/>
              </a:ext>
            </a:extLst>
          </p:cNvPr>
          <p:cNvGrpSpPr/>
          <p:nvPr/>
        </p:nvGrpSpPr>
        <p:grpSpPr>
          <a:xfrm>
            <a:off x="6103010" y="3067169"/>
            <a:ext cx="5974690" cy="865655"/>
            <a:chOff x="6982562" y="441720"/>
            <a:chExt cx="5974690" cy="865655"/>
          </a:xfrm>
        </p:grpSpPr>
        <p:sp>
          <p:nvSpPr>
            <p:cNvPr id="26" name="Rounded Rectangle 25">
              <a:extLst>
                <a:ext uri="{FF2B5EF4-FFF2-40B4-BE49-F238E27FC236}">
                  <a16:creationId xmlns:a16="http://schemas.microsoft.com/office/drawing/2014/main" id="{6D9D8B64-963C-B448-4A60-618FD33BF593}"/>
                </a:ext>
              </a:extLst>
            </p:cNvPr>
            <p:cNvSpPr/>
            <p:nvPr/>
          </p:nvSpPr>
          <p:spPr>
            <a:xfrm>
              <a:off x="6982562" y="441720"/>
              <a:ext cx="5974690" cy="865655"/>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CB76FA2-6651-4F40-34FF-BC7E8451B08A}"/>
                </a:ext>
              </a:extLst>
            </p:cNvPr>
            <p:cNvSpPr/>
            <p:nvPr/>
          </p:nvSpPr>
          <p:spPr>
            <a:xfrm>
              <a:off x="7119516" y="688386"/>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31" name="TextBox 30">
              <a:extLst>
                <a:ext uri="{FF2B5EF4-FFF2-40B4-BE49-F238E27FC236}">
                  <a16:creationId xmlns:a16="http://schemas.microsoft.com/office/drawing/2014/main" id="{54895106-06B9-0BD2-DFD8-8604BAA14D54}"/>
                </a:ext>
              </a:extLst>
            </p:cNvPr>
            <p:cNvSpPr txBox="1"/>
            <p:nvPr/>
          </p:nvSpPr>
          <p:spPr>
            <a:xfrm>
              <a:off x="7609832" y="548101"/>
              <a:ext cx="5236889" cy="646331"/>
            </a:xfrm>
            <a:prstGeom prst="rect">
              <a:avLst/>
            </a:prstGeom>
            <a:noFill/>
          </p:spPr>
          <p:txBody>
            <a:bodyPr wrap="square" rtlCol="0">
              <a:spAutoFit/>
            </a:bodyPr>
            <a:lstStyle/>
            <a:p>
              <a:r>
                <a:rPr lang="en-US" dirty="0"/>
                <a:t>Value signals do not undergo transformations prior to evidence accumulation.</a:t>
              </a:r>
            </a:p>
          </p:txBody>
        </p:sp>
      </p:grpSp>
      <p:grpSp>
        <p:nvGrpSpPr>
          <p:cNvPr id="32" name="Group 31">
            <a:extLst>
              <a:ext uri="{FF2B5EF4-FFF2-40B4-BE49-F238E27FC236}">
                <a16:creationId xmlns:a16="http://schemas.microsoft.com/office/drawing/2014/main" id="{FC0BDB9E-6946-4961-3BF0-CB1F1C731530}"/>
              </a:ext>
            </a:extLst>
          </p:cNvPr>
          <p:cNvGrpSpPr/>
          <p:nvPr/>
        </p:nvGrpSpPr>
        <p:grpSpPr>
          <a:xfrm>
            <a:off x="6103010" y="4435223"/>
            <a:ext cx="5974690" cy="634767"/>
            <a:chOff x="6982562" y="441720"/>
            <a:chExt cx="5974690" cy="634767"/>
          </a:xfrm>
        </p:grpSpPr>
        <p:sp>
          <p:nvSpPr>
            <p:cNvPr id="33" name="Rounded Rectangle 32">
              <a:extLst>
                <a:ext uri="{FF2B5EF4-FFF2-40B4-BE49-F238E27FC236}">
                  <a16:creationId xmlns:a16="http://schemas.microsoft.com/office/drawing/2014/main" id="{1A18D14D-B5E9-375C-FBFC-E6E090720FE0}"/>
                </a:ext>
              </a:extLst>
            </p:cNvPr>
            <p:cNvSpPr/>
            <p:nvPr/>
          </p:nvSpPr>
          <p:spPr>
            <a:xfrm>
              <a:off x="6982562" y="441720"/>
              <a:ext cx="5974690" cy="634767"/>
            </a:xfrm>
            <a:prstGeom prst="roundRect">
              <a:avLst/>
            </a:prstGeom>
            <a:solidFill>
              <a:schemeClr val="accent4">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AFAE304-C0BA-F440-FA6C-3D168A06239E}"/>
                </a:ext>
              </a:extLst>
            </p:cNvPr>
            <p:cNvSpPr/>
            <p:nvPr/>
          </p:nvSpPr>
          <p:spPr>
            <a:xfrm>
              <a:off x="7109275" y="558451"/>
              <a:ext cx="365760" cy="36576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
          <p:nvSpPr>
            <p:cNvPr id="35" name="TextBox 34">
              <a:extLst>
                <a:ext uri="{FF2B5EF4-FFF2-40B4-BE49-F238E27FC236}">
                  <a16:creationId xmlns:a16="http://schemas.microsoft.com/office/drawing/2014/main" id="{473A628F-A984-DBF3-FCF2-5C660FDBEED0}"/>
                </a:ext>
              </a:extLst>
            </p:cNvPr>
            <p:cNvSpPr txBox="1"/>
            <p:nvPr/>
          </p:nvSpPr>
          <p:spPr>
            <a:xfrm>
              <a:off x="7624283" y="574437"/>
              <a:ext cx="5236889" cy="369332"/>
            </a:xfrm>
            <a:prstGeom prst="rect">
              <a:avLst/>
            </a:prstGeom>
            <a:noFill/>
          </p:spPr>
          <p:txBody>
            <a:bodyPr wrap="square" rtlCol="0">
              <a:spAutoFit/>
            </a:bodyPr>
            <a:lstStyle/>
            <a:p>
              <a:r>
                <a:rPr lang="en-US" dirty="0"/>
                <a:t>Noise is value-independent (i.e. additive).</a:t>
              </a:r>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C08E0A3E-9601-FF7D-000B-9D643E36870E}"/>
                  </a:ext>
                </a:extLst>
              </p:cNvPr>
              <p:cNvSpPr txBox="1"/>
              <p:nvPr/>
            </p:nvSpPr>
            <p:spPr>
              <a:xfrm>
                <a:off x="498556" y="2988884"/>
                <a:ext cx="172637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2">
                              <a:lumMod val="40000"/>
                              <a:lumOff val="60000"/>
                            </a:schemeClr>
                          </a:solidFill>
                          <a:latin typeface="Cambria Math" panose="02040503050406030204" pitchFamily="18" charset="0"/>
                        </a:rPr>
                        <m:t>𝑑</m:t>
                      </m:r>
                      <m:d>
                        <m:dPr>
                          <m:ctrlPr>
                            <a:rPr lang="en-US" b="0" i="1" smtClean="0">
                              <a:solidFill>
                                <a:schemeClr val="accent2">
                                  <a:lumMod val="40000"/>
                                  <a:lumOff val="60000"/>
                                </a:schemeClr>
                              </a:solidFill>
                              <a:latin typeface="Cambria Math" panose="02040503050406030204" pitchFamily="18" charset="0"/>
                            </a:rPr>
                          </m:ctrlPr>
                        </m:dPr>
                        <m:e>
                          <m:r>
                            <a:rPr lang="en-US" b="0" i="1" smtClean="0">
                              <a:solidFill>
                                <a:schemeClr val="accent2">
                                  <a:lumMod val="40000"/>
                                  <a:lumOff val="60000"/>
                                </a:schemeClr>
                              </a:solidFill>
                              <a:latin typeface="Cambria Math" panose="02040503050406030204" pitchFamily="18" charset="0"/>
                            </a:rPr>
                            <m:t>𝑡</m:t>
                          </m:r>
                        </m:e>
                      </m:d>
                      <m:r>
                        <a:rPr lang="en-US" b="0" i="1" smtClean="0">
                          <a:solidFill>
                            <a:schemeClr val="accent2">
                              <a:lumMod val="40000"/>
                              <a:lumOff val="60000"/>
                            </a:schemeClr>
                          </a:solidFill>
                          <a:latin typeface="Cambria Math" panose="02040503050406030204" pitchFamily="18" charset="0"/>
                        </a:rPr>
                        <m:t>=</m:t>
                      </m:r>
                      <m:sSub>
                        <m:sSubPr>
                          <m:ctrlPr>
                            <a:rPr lang="en-US" b="0" i="1" smtClean="0">
                              <a:solidFill>
                                <a:schemeClr val="accent2">
                                  <a:lumMod val="40000"/>
                                  <a:lumOff val="60000"/>
                                </a:schemeClr>
                              </a:solidFill>
                              <a:latin typeface="Cambria Math" panose="02040503050406030204" pitchFamily="18" charset="0"/>
                            </a:rPr>
                          </m:ctrlPr>
                        </m:sSubPr>
                        <m:e>
                          <m:r>
                            <a:rPr lang="en-US" b="0" i="1" smtClean="0">
                              <a:solidFill>
                                <a:schemeClr val="accent2">
                                  <a:lumMod val="40000"/>
                                  <a:lumOff val="60000"/>
                                </a:schemeClr>
                              </a:solidFill>
                              <a:latin typeface="Cambria Math" panose="02040503050406030204" pitchFamily="18" charset="0"/>
                            </a:rPr>
                            <m:t>𝑑</m:t>
                          </m:r>
                        </m:e>
                        <m:sub>
                          <m:r>
                            <a:rPr lang="en-US" b="0" i="1" smtClean="0">
                              <a:solidFill>
                                <a:schemeClr val="accent2">
                                  <a:lumMod val="40000"/>
                                  <a:lumOff val="60000"/>
                                </a:schemeClr>
                              </a:solidFill>
                              <a:latin typeface="Cambria Math" panose="02040503050406030204" pitchFamily="18" charset="0"/>
                            </a:rPr>
                            <m:t>0</m:t>
                          </m:r>
                        </m:sub>
                      </m:sSub>
                      <m:r>
                        <a:rPr lang="en-US" b="0" i="1" smtClean="0">
                          <a:solidFill>
                            <a:schemeClr val="accent2">
                              <a:lumMod val="40000"/>
                              <a:lumOff val="60000"/>
                            </a:schemeClr>
                          </a:solidFill>
                          <a:latin typeface="Cambria Math" panose="02040503050406030204" pitchFamily="18" charset="0"/>
                        </a:rPr>
                        <m:t>+</m:t>
                      </m:r>
                      <m:sSup>
                        <m:sSupPr>
                          <m:ctrlPr>
                            <a:rPr lang="en-US" b="0" i="1" smtClean="0">
                              <a:solidFill>
                                <a:schemeClr val="accent2">
                                  <a:lumMod val="40000"/>
                                  <a:lumOff val="60000"/>
                                </a:schemeClr>
                              </a:solidFill>
                              <a:latin typeface="Cambria Math" panose="02040503050406030204" pitchFamily="18" charset="0"/>
                            </a:rPr>
                          </m:ctrlPr>
                        </m:sSupPr>
                        <m:e>
                          <m:r>
                            <a:rPr lang="en-US" b="0" i="1" smtClean="0">
                              <a:solidFill>
                                <a:schemeClr val="accent2">
                                  <a:lumMod val="40000"/>
                                  <a:lumOff val="60000"/>
                                </a:schemeClr>
                              </a:solidFill>
                              <a:latin typeface="Cambria Math" panose="02040503050406030204" pitchFamily="18" charset="0"/>
                            </a:rPr>
                            <m:t>𝑡</m:t>
                          </m:r>
                        </m:e>
                        <m:sup>
                          <m:r>
                            <a:rPr lang="en-US" b="0" i="1" smtClean="0">
                              <a:solidFill>
                                <a:schemeClr val="accent2">
                                  <a:lumMod val="40000"/>
                                  <a:lumOff val="60000"/>
                                </a:schemeClr>
                              </a:solidFill>
                              <a:latin typeface="Cambria Math" panose="02040503050406030204" pitchFamily="18" charset="0"/>
                            </a:rPr>
                            <m:t>𝛼</m:t>
                          </m:r>
                        </m:sup>
                      </m:sSup>
                    </m:oMath>
                  </m:oMathPara>
                </a14:m>
                <a:endParaRPr lang="en-US" dirty="0">
                  <a:solidFill>
                    <a:schemeClr val="accent2">
                      <a:lumMod val="40000"/>
                      <a:lumOff val="60000"/>
                    </a:schemeClr>
                  </a:solidFill>
                </a:endParaRPr>
              </a:p>
            </p:txBody>
          </p:sp>
        </mc:Choice>
        <mc:Fallback>
          <p:sp>
            <p:nvSpPr>
              <p:cNvPr id="36" name="TextBox 35">
                <a:extLst>
                  <a:ext uri="{FF2B5EF4-FFF2-40B4-BE49-F238E27FC236}">
                    <a16:creationId xmlns:a16="http://schemas.microsoft.com/office/drawing/2014/main" id="{C08E0A3E-9601-FF7D-000B-9D643E36870E}"/>
                  </a:ext>
                </a:extLst>
              </p:cNvPr>
              <p:cNvSpPr txBox="1">
                <a:spLocks noRot="1" noChangeAspect="1" noMove="1" noResize="1" noEditPoints="1" noAdjustHandles="1" noChangeArrowheads="1" noChangeShapeType="1" noTextEdit="1"/>
              </p:cNvSpPr>
              <p:nvPr/>
            </p:nvSpPr>
            <p:spPr>
              <a:xfrm>
                <a:off x="498556" y="2988884"/>
                <a:ext cx="172637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D1FD80DB-4B3B-7391-E9DB-CF62F2BFD764}"/>
                  </a:ext>
                </a:extLst>
              </p:cNvPr>
              <p:cNvSpPr txBox="1"/>
              <p:nvPr/>
            </p:nvSpPr>
            <p:spPr>
              <a:xfrm>
                <a:off x="2448345" y="2988884"/>
                <a:ext cx="24723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lumMod val="40000"/>
                              <a:lumOff val="60000"/>
                            </a:schemeClr>
                          </a:solidFill>
                          <a:latin typeface="Cambria Math" panose="02040503050406030204" pitchFamily="18" charset="0"/>
                        </a:rPr>
                        <m:t>𝑓</m:t>
                      </m:r>
                      <m:d>
                        <m:dPr>
                          <m:ctrlPr>
                            <a:rPr lang="en-US" b="0" i="1" smtClean="0">
                              <a:solidFill>
                                <a:schemeClr val="accent2">
                                  <a:lumMod val="40000"/>
                                  <a:lumOff val="60000"/>
                                </a:schemeClr>
                              </a:solidFill>
                              <a:latin typeface="Cambria Math" panose="02040503050406030204" pitchFamily="18" charset="0"/>
                            </a:rPr>
                          </m:ctrlPr>
                        </m:dPr>
                        <m:e>
                          <m:sSub>
                            <m:sSubPr>
                              <m:ctrlPr>
                                <a:rPr lang="en-US" b="0" i="1" smtClean="0">
                                  <a:solidFill>
                                    <a:schemeClr val="accent2">
                                      <a:lumMod val="40000"/>
                                      <a:lumOff val="60000"/>
                                    </a:schemeClr>
                                  </a:solidFill>
                                  <a:latin typeface="Cambria Math" panose="02040503050406030204" pitchFamily="18" charset="0"/>
                                </a:rPr>
                              </m:ctrlPr>
                            </m:sSubPr>
                            <m:e>
                              <m:r>
                                <a:rPr lang="en-US" b="0" i="1" smtClean="0">
                                  <a:solidFill>
                                    <a:schemeClr val="accent2">
                                      <a:lumMod val="40000"/>
                                      <a:lumOff val="60000"/>
                                    </a:schemeClr>
                                  </a:solidFill>
                                  <a:latin typeface="Cambria Math" panose="02040503050406030204" pitchFamily="18" charset="0"/>
                                </a:rPr>
                                <m:t>𝑉</m:t>
                              </m:r>
                            </m:e>
                            <m:sub>
                              <m:r>
                                <a:rPr lang="en-US" b="0" i="1" smtClean="0">
                                  <a:solidFill>
                                    <a:schemeClr val="accent2">
                                      <a:lumMod val="40000"/>
                                      <a:lumOff val="60000"/>
                                    </a:schemeClr>
                                  </a:solidFill>
                                  <a:latin typeface="Cambria Math" panose="02040503050406030204" pitchFamily="18" charset="0"/>
                                </a:rPr>
                                <m:t>𝑡</m:t>
                              </m:r>
                            </m:sub>
                          </m:sSub>
                        </m:e>
                        <m:e>
                          <m:r>
                            <a:rPr lang="en-US" b="0" i="1" smtClean="0">
                              <a:solidFill>
                                <a:schemeClr val="accent2">
                                  <a:lumMod val="40000"/>
                                  <a:lumOff val="60000"/>
                                </a:schemeClr>
                              </a:solidFill>
                              <a:latin typeface="Cambria Math" panose="02040503050406030204" pitchFamily="18" charset="0"/>
                            </a:rPr>
                            <m:t>⋅</m:t>
                          </m:r>
                        </m:e>
                      </m:d>
                      <m:r>
                        <a:rPr lang="en-US" i="1">
                          <a:solidFill>
                            <a:schemeClr val="accent2">
                              <a:lumMod val="40000"/>
                              <a:lumOff val="60000"/>
                            </a:schemeClr>
                          </a:solidFill>
                          <a:latin typeface="Cambria Math" panose="02040503050406030204" pitchFamily="18" charset="0"/>
                        </a:rPr>
                        <m:t>=</m:t>
                      </m:r>
                      <m:sSub>
                        <m:sSubPr>
                          <m:ctrlPr>
                            <a:rPr lang="en-US" b="0" i="1" smtClean="0">
                              <a:solidFill>
                                <a:schemeClr val="accent2">
                                  <a:lumMod val="40000"/>
                                  <a:lumOff val="60000"/>
                                </a:schemeClr>
                              </a:solidFill>
                              <a:latin typeface="Cambria Math" panose="02040503050406030204" pitchFamily="18" charset="0"/>
                            </a:rPr>
                          </m:ctrlPr>
                        </m:sSubPr>
                        <m:e>
                          <m:r>
                            <a:rPr lang="en-US" b="0" i="1" smtClean="0">
                              <a:solidFill>
                                <a:schemeClr val="accent2">
                                  <a:lumMod val="40000"/>
                                  <a:lumOff val="60000"/>
                                </a:schemeClr>
                              </a:solidFill>
                              <a:latin typeface="Cambria Math" panose="02040503050406030204" pitchFamily="18" charset="0"/>
                            </a:rPr>
                            <m:t>𝑉</m:t>
                          </m:r>
                        </m:e>
                        <m:sub>
                          <m:r>
                            <a:rPr lang="en-US" b="0" i="1" smtClean="0">
                              <a:solidFill>
                                <a:schemeClr val="accent2">
                                  <a:lumMod val="40000"/>
                                  <a:lumOff val="60000"/>
                                </a:schemeClr>
                              </a:solidFill>
                              <a:latin typeface="Cambria Math" panose="02040503050406030204" pitchFamily="18" charset="0"/>
                            </a:rPr>
                            <m:t>𝑡</m:t>
                          </m:r>
                        </m:sub>
                      </m:sSub>
                      <m:r>
                        <a:rPr lang="en-US" b="0" i="1" smtClean="0">
                          <a:solidFill>
                            <a:schemeClr val="accent2">
                              <a:lumMod val="40000"/>
                              <a:lumOff val="60000"/>
                            </a:schemeClr>
                          </a:solidFill>
                          <a:latin typeface="Cambria Math" panose="02040503050406030204" pitchFamily="18" charset="0"/>
                        </a:rPr>
                        <m:t>−</m:t>
                      </m:r>
                      <m:r>
                        <m:rPr>
                          <m:sty m:val="p"/>
                        </m:rPr>
                        <a:rPr lang="en-US" b="0" i="0" smtClean="0">
                          <a:solidFill>
                            <a:schemeClr val="accent2">
                              <a:lumMod val="40000"/>
                              <a:lumOff val="60000"/>
                            </a:schemeClr>
                          </a:solidFill>
                          <a:latin typeface="Cambria Math" panose="02040503050406030204" pitchFamily="18" charset="0"/>
                        </a:rPr>
                        <m:t>min</m:t>
                      </m:r>
                      <m:r>
                        <a:rPr lang="en-US" b="0" i="1" smtClean="0">
                          <a:solidFill>
                            <a:schemeClr val="accent2">
                              <a:lumMod val="40000"/>
                              <a:lumOff val="60000"/>
                            </a:schemeClr>
                          </a:solidFill>
                          <a:latin typeface="Cambria Math" panose="02040503050406030204" pitchFamily="18" charset="0"/>
                        </a:rPr>
                        <m:t>⁡(</m:t>
                      </m:r>
                      <m:r>
                        <a:rPr lang="en-US" b="0" i="1" smtClean="0">
                          <a:solidFill>
                            <a:schemeClr val="accent2">
                              <a:lumMod val="40000"/>
                              <a:lumOff val="60000"/>
                            </a:schemeClr>
                          </a:solidFill>
                          <a:latin typeface="Cambria Math" panose="02040503050406030204" pitchFamily="18" charset="0"/>
                        </a:rPr>
                        <m:t>𝑉</m:t>
                      </m:r>
                      <m:r>
                        <a:rPr lang="en-US" b="0" i="1" smtClean="0">
                          <a:solidFill>
                            <a:schemeClr val="accent2">
                              <a:lumMod val="40000"/>
                              <a:lumOff val="60000"/>
                            </a:schemeClr>
                          </a:solidFill>
                          <a:latin typeface="Cambria Math" panose="02040503050406030204" pitchFamily="18" charset="0"/>
                        </a:rPr>
                        <m:t>)</m:t>
                      </m:r>
                    </m:oMath>
                  </m:oMathPara>
                </a14:m>
                <a:endParaRPr lang="en-US" dirty="0">
                  <a:solidFill>
                    <a:schemeClr val="accent2">
                      <a:lumMod val="40000"/>
                      <a:lumOff val="60000"/>
                    </a:schemeClr>
                  </a:solidFill>
                </a:endParaRPr>
              </a:p>
            </p:txBody>
          </p:sp>
        </mc:Choice>
        <mc:Fallback>
          <p:sp>
            <p:nvSpPr>
              <p:cNvPr id="37" name="TextBox 36">
                <a:extLst>
                  <a:ext uri="{FF2B5EF4-FFF2-40B4-BE49-F238E27FC236}">
                    <a16:creationId xmlns:a16="http://schemas.microsoft.com/office/drawing/2014/main" id="{D1FD80DB-4B3B-7391-E9DB-CF62F2BFD764}"/>
                  </a:ext>
                </a:extLst>
              </p:cNvPr>
              <p:cNvSpPr txBox="1">
                <a:spLocks noRot="1" noChangeAspect="1" noMove="1" noResize="1" noEditPoints="1" noAdjustHandles="1" noChangeArrowheads="1" noChangeShapeType="1" noTextEdit="1"/>
              </p:cNvSpPr>
              <p:nvPr/>
            </p:nvSpPr>
            <p:spPr>
              <a:xfrm>
                <a:off x="2448345" y="2988884"/>
                <a:ext cx="2472343"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64B6105-E058-6FB7-D49A-0693BCC53DFD}"/>
                  </a:ext>
                </a:extLst>
              </p:cNvPr>
              <p:cNvSpPr txBox="1"/>
              <p:nvPr/>
            </p:nvSpPr>
            <p:spPr>
              <a:xfrm>
                <a:off x="4258956" y="1771002"/>
                <a:ext cx="13344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lumMod val="40000"/>
                              <a:lumOff val="60000"/>
                            </a:schemeClr>
                          </a:solidFill>
                          <a:latin typeface="Cambria Math" panose="02040503050406030204" pitchFamily="18" charset="0"/>
                        </a:rPr>
                        <m:t>𝑔</m:t>
                      </m:r>
                      <m:d>
                        <m:dPr>
                          <m:ctrlPr>
                            <a:rPr lang="en-US" b="0" i="1" smtClean="0">
                              <a:solidFill>
                                <a:schemeClr val="accent2">
                                  <a:lumMod val="40000"/>
                                  <a:lumOff val="60000"/>
                                </a:schemeClr>
                              </a:solidFill>
                              <a:latin typeface="Cambria Math" panose="02040503050406030204" pitchFamily="18" charset="0"/>
                            </a:rPr>
                          </m:ctrlPr>
                        </m:dPr>
                        <m:e>
                          <m:r>
                            <a:rPr lang="en-US" b="0" i="1" smtClean="0">
                              <a:solidFill>
                                <a:schemeClr val="accent2">
                                  <a:lumMod val="40000"/>
                                  <a:lumOff val="60000"/>
                                </a:schemeClr>
                              </a:solidFill>
                              <a:latin typeface="Cambria Math" panose="02040503050406030204" pitchFamily="18" charset="0"/>
                            </a:rPr>
                            <m:t>⋅</m:t>
                          </m:r>
                        </m:e>
                      </m:d>
                      <m:r>
                        <a:rPr lang="en-US" b="0" i="0" smtClean="0">
                          <a:solidFill>
                            <a:schemeClr val="accent2">
                              <a:lumMod val="40000"/>
                              <a:lumOff val="60000"/>
                            </a:schemeClr>
                          </a:solidFill>
                          <a:latin typeface="Cambria Math" panose="02040503050406030204" pitchFamily="18" charset="0"/>
                        </a:rPr>
                        <m:t>=</m:t>
                      </m:r>
                      <m:sSub>
                        <m:sSubPr>
                          <m:ctrlPr>
                            <a:rPr lang="en-US" b="0" i="0" smtClean="0">
                              <a:solidFill>
                                <a:schemeClr val="accent2">
                                  <a:lumMod val="40000"/>
                                  <a:lumOff val="60000"/>
                                </a:schemeClr>
                              </a:solidFill>
                              <a:latin typeface="Cambria Math" panose="02040503050406030204" pitchFamily="18" charset="0"/>
                            </a:rPr>
                          </m:ctrlPr>
                        </m:sSubPr>
                        <m:e>
                          <m:r>
                            <m:rPr>
                              <m:sty m:val="p"/>
                            </m:rPr>
                            <a:rPr lang="en-US" b="0" i="0" smtClean="0">
                              <a:solidFill>
                                <a:schemeClr val="accent2">
                                  <a:lumMod val="40000"/>
                                  <a:lumOff val="60000"/>
                                </a:schemeClr>
                              </a:solidFill>
                              <a:latin typeface="Cambria Math" panose="02040503050406030204" pitchFamily="18" charset="0"/>
                            </a:rPr>
                            <m:t>e</m:t>
                          </m:r>
                        </m:e>
                        <m:sub>
                          <m:r>
                            <m:rPr>
                              <m:sty m:val="p"/>
                            </m:rPr>
                            <a:rPr lang="en-US" b="0" i="0" smtClean="0">
                              <a:solidFill>
                                <a:schemeClr val="accent2">
                                  <a:lumMod val="40000"/>
                                  <a:lumOff val="60000"/>
                                </a:schemeClr>
                              </a:solidFill>
                              <a:latin typeface="Cambria Math" panose="02040503050406030204" pitchFamily="18" charset="0"/>
                            </a:rPr>
                            <m:t>t</m:t>
                          </m:r>
                        </m:sub>
                      </m:sSub>
                      <m:sSub>
                        <m:sSubPr>
                          <m:ctrlPr>
                            <a:rPr lang="en-US" b="0" i="0" smtClean="0">
                              <a:solidFill>
                                <a:schemeClr val="accent2">
                                  <a:lumMod val="40000"/>
                                  <a:lumOff val="60000"/>
                                </a:schemeClr>
                              </a:solidFill>
                              <a:latin typeface="Cambria Math" panose="02040503050406030204" pitchFamily="18" charset="0"/>
                            </a:rPr>
                          </m:ctrlPr>
                        </m:sSubPr>
                        <m:e>
                          <m:r>
                            <m:rPr>
                              <m:sty m:val="p"/>
                            </m:rPr>
                            <a:rPr lang="en-US" b="0" i="0" smtClean="0">
                              <a:solidFill>
                                <a:schemeClr val="accent2">
                                  <a:lumMod val="40000"/>
                                  <a:lumOff val="60000"/>
                                </a:schemeClr>
                              </a:solidFill>
                              <a:latin typeface="Cambria Math" panose="02040503050406030204" pitchFamily="18" charset="0"/>
                            </a:rPr>
                            <m:t>V</m:t>
                          </m:r>
                        </m:e>
                        <m:sub>
                          <m:r>
                            <m:rPr>
                              <m:sty m:val="p"/>
                            </m:rPr>
                            <a:rPr lang="en-US" b="0" i="0" smtClean="0">
                              <a:solidFill>
                                <a:schemeClr val="accent2">
                                  <a:lumMod val="40000"/>
                                  <a:lumOff val="60000"/>
                                </a:schemeClr>
                              </a:solidFill>
                              <a:latin typeface="Cambria Math" panose="02040503050406030204" pitchFamily="18" charset="0"/>
                            </a:rPr>
                            <m:t>t</m:t>
                          </m:r>
                        </m:sub>
                      </m:sSub>
                    </m:oMath>
                  </m:oMathPara>
                </a14:m>
                <a:endParaRPr lang="en-US" dirty="0">
                  <a:solidFill>
                    <a:schemeClr val="accent2">
                      <a:lumMod val="40000"/>
                      <a:lumOff val="60000"/>
                    </a:schemeClr>
                  </a:solidFill>
                </a:endParaRPr>
              </a:p>
            </p:txBody>
          </p:sp>
        </mc:Choice>
        <mc:Fallback>
          <p:sp>
            <p:nvSpPr>
              <p:cNvPr id="38" name="TextBox 37">
                <a:extLst>
                  <a:ext uri="{FF2B5EF4-FFF2-40B4-BE49-F238E27FC236}">
                    <a16:creationId xmlns:a16="http://schemas.microsoft.com/office/drawing/2014/main" id="{B64B6105-E058-6FB7-D49A-0693BCC53DFD}"/>
                  </a:ext>
                </a:extLst>
              </p:cNvPr>
              <p:cNvSpPr txBox="1">
                <a:spLocks noRot="1" noChangeAspect="1" noMove="1" noResize="1" noEditPoints="1" noAdjustHandles="1" noChangeArrowheads="1" noChangeShapeType="1" noTextEdit="1"/>
              </p:cNvSpPr>
              <p:nvPr/>
            </p:nvSpPr>
            <p:spPr>
              <a:xfrm>
                <a:off x="4258956" y="1771002"/>
                <a:ext cx="1334468" cy="369332"/>
              </a:xfrm>
              <a:prstGeom prst="rect">
                <a:avLst/>
              </a:prstGeom>
              <a:blipFill>
                <a:blip r:embed="rId5"/>
                <a:stretch>
                  <a:fillRect b="-3333"/>
                </a:stretch>
              </a:blipFill>
            </p:spPr>
            <p:txBody>
              <a:bodyPr/>
              <a:lstStyle/>
              <a:p>
                <a:r>
                  <a:rPr lang="en-US">
                    <a:noFill/>
                  </a:rPr>
                  <a:t> </a:t>
                </a:r>
              </a:p>
            </p:txBody>
          </p:sp>
        </mc:Fallback>
      </mc:AlternateContent>
      <p:sp>
        <p:nvSpPr>
          <p:cNvPr id="39" name="Footer Placeholder 1">
            <a:extLst>
              <a:ext uri="{FF2B5EF4-FFF2-40B4-BE49-F238E27FC236}">
                <a16:creationId xmlns:a16="http://schemas.microsoft.com/office/drawing/2014/main" id="{20CFF2D4-9E15-D8F4-5CCB-6E68C257DC5A}"/>
              </a:ext>
            </a:extLst>
          </p:cNvPr>
          <p:cNvSpPr>
            <a:spLocks noGrp="1"/>
          </p:cNvSpPr>
          <p:nvPr>
            <p:ph type="ftr" sz="quarter" idx="11"/>
          </p:nvPr>
        </p:nvSpPr>
        <p:spPr>
          <a:xfrm>
            <a:off x="2044461" y="6492875"/>
            <a:ext cx="8151961" cy="365125"/>
          </a:xfrm>
        </p:spPr>
        <p:txBody>
          <a:bodyPr/>
          <a:lstStyle/>
          <a:p>
            <a:r>
              <a:rPr lang="en-US" dirty="0"/>
              <a:t>Attention in Losses | </a:t>
            </a:r>
            <a:r>
              <a:rPr lang="en-US" b="1" u="sng" dirty="0"/>
              <a:t>Dynamic Evidence Weights</a:t>
            </a:r>
          </a:p>
        </p:txBody>
      </p:sp>
    </p:spTree>
    <p:extLst>
      <p:ext uri="{BB962C8B-B14F-4D97-AF65-F5344CB8AC3E}">
        <p14:creationId xmlns:p14="http://schemas.microsoft.com/office/powerpoint/2010/main" val="2561155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60B0BA-CF6D-CECB-7817-9672F5B54E09}"/>
              </a:ext>
            </a:extLst>
          </p:cNvPr>
          <p:cNvSpPr>
            <a:spLocks noGrp="1"/>
          </p:cNvSpPr>
          <p:nvPr>
            <p:ph type="sldNum" sz="quarter" idx="12"/>
          </p:nvPr>
        </p:nvSpPr>
        <p:spPr/>
        <p:txBody>
          <a:bodyPr/>
          <a:lstStyle/>
          <a:p>
            <a:fld id="{1818619C-2D63-4ABC-BE3A-24A1B15F920A}" type="slidenum">
              <a:rPr lang="en-US" smtClean="0"/>
              <a:t>9</a:t>
            </a:fld>
            <a:endParaRPr lang="en-US"/>
          </a:p>
        </p:txBody>
      </p:sp>
      <p:pic>
        <p:nvPicPr>
          <p:cNvPr id="2054" name="Picture 6" descr="Lottery Tickets - Yale Daily News">
            <a:extLst>
              <a:ext uri="{FF2B5EF4-FFF2-40B4-BE49-F238E27FC236}">
                <a16:creationId xmlns:a16="http://schemas.microsoft.com/office/drawing/2014/main" id="{08E03BCD-134D-246C-BFF9-2D909CA15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1844"/>
            <a:ext cx="4729850" cy="45105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3289EB-322A-A722-3D38-A7D776786312}"/>
              </a:ext>
            </a:extLst>
          </p:cNvPr>
          <p:cNvSpPr txBox="1"/>
          <p:nvPr/>
        </p:nvSpPr>
        <p:spPr>
          <a:xfrm>
            <a:off x="1398138" y="6152015"/>
            <a:ext cx="10793863" cy="307777"/>
          </a:xfrm>
          <a:prstGeom prst="rect">
            <a:avLst/>
          </a:prstGeom>
          <a:noFill/>
        </p:spPr>
        <p:txBody>
          <a:bodyPr wrap="square" rtlCol="0">
            <a:spAutoFit/>
          </a:bodyPr>
          <a:lstStyle/>
          <a:p>
            <a:r>
              <a:rPr lang="en-US" sz="1400" dirty="0"/>
              <a:t>See Smith, </a:t>
            </a:r>
            <a:r>
              <a:rPr lang="en-US" sz="1400" dirty="0" err="1"/>
              <a:t>Krajbich</a:t>
            </a:r>
            <a:r>
              <a:rPr lang="en-US" sz="1400" dirty="0"/>
              <a:t> (2018, J Exp Psychol Gen); Bhatnagar, </a:t>
            </a:r>
            <a:r>
              <a:rPr lang="en-US" sz="1400" dirty="0" err="1"/>
              <a:t>Orquin</a:t>
            </a:r>
            <a:r>
              <a:rPr lang="en-US" sz="1400" dirty="0"/>
              <a:t> (2022, J Exp Psychol Gen); Fiedler, </a:t>
            </a:r>
            <a:r>
              <a:rPr lang="en-US" sz="1400" dirty="0" err="1"/>
              <a:t>Glöckner</a:t>
            </a:r>
            <a:r>
              <a:rPr lang="en-US" sz="1400" dirty="0"/>
              <a:t> (2012, Front Psychol)</a:t>
            </a:r>
          </a:p>
        </p:txBody>
      </p:sp>
      <p:sp>
        <p:nvSpPr>
          <p:cNvPr id="8" name="Footer Placeholder 3">
            <a:extLst>
              <a:ext uri="{FF2B5EF4-FFF2-40B4-BE49-F238E27FC236}">
                <a16:creationId xmlns:a16="http://schemas.microsoft.com/office/drawing/2014/main" id="{6E62E3B4-EB2F-F2F4-7473-A28BCB67FD20}"/>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Brenden Eum</a:t>
            </a:r>
            <a:endParaRPr lang="en-US" dirty="0"/>
          </a:p>
        </p:txBody>
      </p:sp>
      <p:pic>
        <p:nvPicPr>
          <p:cNvPr id="12" name="Picture 2" descr="Fictional Functional Snacks | The New Yorker">
            <a:extLst>
              <a:ext uri="{FF2B5EF4-FFF2-40B4-BE49-F238E27FC236}">
                <a16:creationId xmlns:a16="http://schemas.microsoft.com/office/drawing/2014/main" id="{C562F6D9-6010-FD81-6E67-25E2623BC8A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21314"/>
          <a:stretch/>
        </p:blipFill>
        <p:spPr bwMode="auto">
          <a:xfrm rot="16200000">
            <a:off x="1593892" y="970276"/>
            <a:ext cx="3044693" cy="29946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A59AFD5-CF0B-80B2-2AFB-48E98D2D705B}"/>
              </a:ext>
            </a:extLst>
          </p:cNvPr>
          <p:cNvCxnSpPr>
            <a:cxnSpLocks/>
          </p:cNvCxnSpPr>
          <p:nvPr/>
        </p:nvCxnSpPr>
        <p:spPr>
          <a:xfrm>
            <a:off x="136478" y="5213445"/>
            <a:ext cx="11941222" cy="0"/>
          </a:xfrm>
          <a:prstGeom prst="straightConnector1">
            <a:avLst/>
          </a:prstGeom>
          <a:ln w="762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4AD8AB-A9DD-5B89-037C-AB8AE340FAD1}"/>
              </a:ext>
            </a:extLst>
          </p:cNvPr>
          <p:cNvCxnSpPr>
            <a:cxnSpLocks/>
          </p:cNvCxnSpPr>
          <p:nvPr/>
        </p:nvCxnSpPr>
        <p:spPr>
          <a:xfrm>
            <a:off x="6096000" y="5063319"/>
            <a:ext cx="0" cy="300251"/>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13DB7D-0C58-8D9D-B787-F8DE5A5CCE0E}"/>
              </a:ext>
            </a:extLst>
          </p:cNvPr>
          <p:cNvSpPr txBox="1"/>
          <p:nvPr/>
        </p:nvSpPr>
        <p:spPr>
          <a:xfrm>
            <a:off x="5939547" y="5388460"/>
            <a:ext cx="320922" cy="369332"/>
          </a:xfrm>
          <a:prstGeom prst="rect">
            <a:avLst/>
          </a:prstGeom>
          <a:noFill/>
        </p:spPr>
        <p:txBody>
          <a:bodyPr wrap="none" rtlCol="0">
            <a:spAutoFit/>
          </a:bodyPr>
          <a:lstStyle/>
          <a:p>
            <a:r>
              <a:rPr lang="en-US" b="1" dirty="0">
                <a:solidFill>
                  <a:schemeClr val="bg1">
                    <a:lumMod val="75000"/>
                  </a:schemeClr>
                </a:solidFill>
              </a:rPr>
              <a:t>0</a:t>
            </a:r>
          </a:p>
        </p:txBody>
      </p:sp>
      <p:cxnSp>
        <p:nvCxnSpPr>
          <p:cNvPr id="2" name="Straight Arrow Connector 1">
            <a:extLst>
              <a:ext uri="{FF2B5EF4-FFF2-40B4-BE49-F238E27FC236}">
                <a16:creationId xmlns:a16="http://schemas.microsoft.com/office/drawing/2014/main" id="{DBB57C54-120E-C602-5254-A13D4E151BEA}"/>
              </a:ext>
            </a:extLst>
          </p:cNvPr>
          <p:cNvCxnSpPr>
            <a:cxnSpLocks/>
          </p:cNvCxnSpPr>
          <p:nvPr/>
        </p:nvCxnSpPr>
        <p:spPr>
          <a:xfrm flipH="1">
            <a:off x="136478" y="5213444"/>
            <a:ext cx="5959522" cy="0"/>
          </a:xfrm>
          <a:prstGeom prst="straightConnector1">
            <a:avLst/>
          </a:prstGeom>
          <a:ln w="76200">
            <a:solidFill>
              <a:srgbClr val="CE0808"/>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BD89EEA-3A41-2023-6297-D2183A4B8E4D}"/>
              </a:ext>
            </a:extLst>
          </p:cNvPr>
          <p:cNvSpPr txBox="1"/>
          <p:nvPr/>
        </p:nvSpPr>
        <p:spPr>
          <a:xfrm>
            <a:off x="2864406" y="4436235"/>
            <a:ext cx="503664" cy="830997"/>
          </a:xfrm>
          <a:prstGeom prst="rect">
            <a:avLst/>
          </a:prstGeom>
          <a:noFill/>
        </p:spPr>
        <p:txBody>
          <a:bodyPr wrap="none" rtlCol="0">
            <a:spAutoFit/>
          </a:bodyPr>
          <a:lstStyle/>
          <a:p>
            <a:r>
              <a:rPr lang="en-US" sz="4800" b="1" dirty="0">
                <a:solidFill>
                  <a:srgbClr val="C00000"/>
                </a:solidFill>
              </a:rPr>
              <a:t>?</a:t>
            </a:r>
            <a:endParaRPr lang="en-US" sz="2800" b="1" dirty="0">
              <a:solidFill>
                <a:srgbClr val="C00000"/>
              </a:solidFill>
            </a:endParaRPr>
          </a:p>
        </p:txBody>
      </p:sp>
      <p:sp>
        <p:nvSpPr>
          <p:cNvPr id="6" name="Rectangle 5">
            <a:extLst>
              <a:ext uri="{FF2B5EF4-FFF2-40B4-BE49-F238E27FC236}">
                <a16:creationId xmlns:a16="http://schemas.microsoft.com/office/drawing/2014/main" id="{E016DC5D-3E63-E65D-8874-F4F406BAAA55}"/>
              </a:ext>
            </a:extLst>
          </p:cNvPr>
          <p:cNvSpPr/>
          <p:nvPr/>
        </p:nvSpPr>
        <p:spPr>
          <a:xfrm>
            <a:off x="0" y="0"/>
            <a:ext cx="12192000" cy="6457074"/>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D64377C8-F24B-8397-9360-CD7C0E0FEFB7}"/>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How does attention affect our choice process in aversive choices?</a:t>
            </a:r>
          </a:p>
        </p:txBody>
      </p:sp>
      <p:pic>
        <p:nvPicPr>
          <p:cNvPr id="11" name="Picture 2" descr="Block | Mario bros party, Super mario party, Super mario bros party">
            <a:extLst>
              <a:ext uri="{FF2B5EF4-FFF2-40B4-BE49-F238E27FC236}">
                <a16:creationId xmlns:a16="http://schemas.microsoft.com/office/drawing/2014/main" id="{3AFCDC53-7AF2-535F-24B6-277644775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1">
            <a:extLst>
              <a:ext uri="{FF2B5EF4-FFF2-40B4-BE49-F238E27FC236}">
                <a16:creationId xmlns:a16="http://schemas.microsoft.com/office/drawing/2014/main" id="{A7685A4C-6046-D0D0-0D3C-674A502EAA09}"/>
              </a:ext>
            </a:extLst>
          </p:cNvPr>
          <p:cNvSpPr>
            <a:spLocks noGrp="1"/>
          </p:cNvSpPr>
          <p:nvPr>
            <p:ph type="ftr" sz="quarter" idx="11"/>
          </p:nvPr>
        </p:nvSpPr>
        <p:spPr>
          <a:xfrm>
            <a:off x="2044461" y="6492875"/>
            <a:ext cx="8151961" cy="365125"/>
          </a:xfrm>
        </p:spPr>
        <p:txBody>
          <a:bodyPr/>
          <a:lstStyle/>
          <a:p>
            <a:r>
              <a:rPr lang="en-US" b="1" u="sng" dirty="0"/>
              <a:t>Attention in Losses</a:t>
            </a:r>
            <a:r>
              <a:rPr lang="en-US" b="1" dirty="0"/>
              <a:t> </a:t>
            </a:r>
            <a:r>
              <a:rPr lang="en-US" dirty="0"/>
              <a:t>|</a:t>
            </a:r>
            <a:r>
              <a:rPr lang="en-US" b="1" dirty="0"/>
              <a:t> </a:t>
            </a:r>
            <a:r>
              <a:rPr lang="en-US" dirty="0"/>
              <a:t>Dynamic Evidence Weights</a:t>
            </a:r>
          </a:p>
        </p:txBody>
      </p:sp>
    </p:spTree>
    <p:extLst>
      <p:ext uri="{BB962C8B-B14F-4D97-AF65-F5344CB8AC3E}">
        <p14:creationId xmlns:p14="http://schemas.microsoft.com/office/powerpoint/2010/main" val="1214760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rendenColors">
      <a:dk1>
        <a:sysClr val="windowText" lastClr="000000"/>
      </a:dk1>
      <a:lt1>
        <a:sysClr val="window" lastClr="FFFFFF"/>
      </a:lt1>
      <a:dk2>
        <a:srgbClr val="262626"/>
      </a:dk2>
      <a:lt2>
        <a:srgbClr val="E7E6E6"/>
      </a:lt2>
      <a:accent1>
        <a:srgbClr val="C55A11"/>
      </a:accent1>
      <a:accent2>
        <a:srgbClr val="2F5496"/>
      </a:accent2>
      <a:accent3>
        <a:srgbClr val="757070"/>
      </a:accent3>
      <a:accent4>
        <a:srgbClr val="BF9000"/>
      </a:accent4>
      <a:accent5>
        <a:srgbClr val="6F3B55"/>
      </a:accent5>
      <a:accent6>
        <a:srgbClr val="538135"/>
      </a:accent6>
      <a:hlink>
        <a:srgbClr val="0563C1"/>
      </a:hlink>
      <a:folHlink>
        <a:srgbClr val="954F72"/>
      </a:folHlink>
    </a:clrScheme>
    <a:fontScheme name="BrendenAvenir">
      <a:majorFont>
        <a:latin typeface="Avenir LT Std 55 Roman"/>
        <a:ea typeface=""/>
        <a:cs typeface=""/>
      </a:majorFont>
      <a:minorFont>
        <a:latin typeface="Avenir LT Std 45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2203B6E-66C3-4082-9421-0D606D2FACF7}" vid="{7FA04029-0116-4B7C-8C35-0D5A48278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Brenden's PPT Template</Template>
  <TotalTime>6555</TotalTime>
  <Words>3427</Words>
  <Application>Microsoft Macintosh PowerPoint</Application>
  <PresentationFormat>Widescreen</PresentationFormat>
  <Paragraphs>633</Paragraphs>
  <Slides>82</Slides>
  <Notes>9</Notes>
  <HiddenSlides>6</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Avenir LT Std 45 Book</vt:lpstr>
      <vt:lpstr>Calibri</vt:lpstr>
      <vt:lpstr>Cambria Math</vt:lpstr>
      <vt:lpstr>Times New Roman</vt:lpstr>
      <vt:lpstr>Office Theme</vt:lpstr>
      <vt:lpstr>Sequential Sampling in Value-Based Decisions: Attention in Losses and Dynamic Evidence Weights</vt:lpstr>
      <vt:lpstr>PowerPoint Presentation</vt:lpstr>
      <vt:lpstr>PowerPoint Presentation</vt:lpstr>
      <vt:lpstr>PowerPoint Presentation</vt:lpstr>
      <vt:lpstr>Attentional Drift-Diffusion-Model (aDDM)</vt:lpstr>
      <vt:lpstr>aDDM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aDDM Prediction</vt:lpstr>
      <vt:lpstr>PowerPoint Presentation</vt:lpstr>
      <vt:lpstr>PowerPoint Presentation</vt:lpstr>
      <vt:lpstr>PowerPoint Presentation</vt:lpstr>
      <vt:lpstr>Attentional choice biases</vt:lpstr>
      <vt:lpstr>Attentional choice biases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Psychometrics</vt:lpstr>
      <vt:lpstr>Basic Psychometrics</vt:lpstr>
      <vt:lpstr>Fixation Process</vt:lpstr>
      <vt:lpstr>Why the right-hand-side fixation bias in study 2?</vt:lpstr>
      <vt:lpstr>Predicted Attentional Choice Bias Reversals </vt:lpstr>
      <vt:lpstr>No Attentional Choice Bias Reversals</vt:lpstr>
      <vt:lpstr>No Attentional Choice Bias Reversals</vt:lpstr>
      <vt:lpstr>No Attentional Choice Bias Reversals</vt:lpstr>
      <vt:lpstr>Simulations show it is impossible with θ∈(0,1).</vt:lpstr>
      <vt:lpstr>Simulations show there are two variations of the aDDM that can explain our data.</vt:lpstr>
      <vt:lpstr>Why these two models?</vt:lpstr>
      <vt:lpstr>Why these two models?</vt:lpstr>
      <vt:lpstr>Additive Model of Attention (AddDDM)</vt:lpstr>
      <vt:lpstr>Reference-Dependent aDDM (RaDDM)</vt:lpstr>
      <vt:lpstr>RaDDM in Losses </vt:lpstr>
      <vt:lpstr>The models are recoverable.</vt:lpstr>
      <vt:lpstr>RaDDM successfully recovers parameters.</vt:lpstr>
      <vt:lpstr>RaDDM successfully recovers parameters.</vt:lpstr>
      <vt:lpstr>Model comparison favors RaDDM, but not convincingly.</vt:lpstr>
      <vt:lpstr>Behavioral Signature: RT(OV) in Losses</vt:lpstr>
      <vt:lpstr>Behavioral Signature: RT(OV) in Losses</vt:lpstr>
      <vt:lpstr>Behavioral Signature: RT(OV) in Losses</vt:lpstr>
      <vt:lpstr>PowerPoint Presentation</vt:lpstr>
      <vt:lpstr>Simulated  log⁡(RT_Loss )~β_0+β_1 |V_L-V_R |+β_2 (V_L+V_R)</vt:lpstr>
      <vt:lpstr>Simulated  log⁡(RT_Loss )~β_0+β_1 |V_L-V_R |+β_2 (V_L+V_R)</vt:lpstr>
      <vt:lpstr>Observed  log⁡(RT_Loss )~β_0+β_1 |V_L-V_R |+β_2 (V_L+V_R)</vt:lpstr>
      <vt:lpstr>Observed  log⁡(RT_Loss )~β_0+β_1 |V_L-V_R |+β_2 (V_L+V_R)</vt:lpstr>
      <vt:lpstr>RaDDM: Group-Level Estimates</vt:lpstr>
      <vt:lpstr>RaDDM: Group-Level Estimates</vt:lpstr>
      <vt:lpstr>RaDDM: Individual-Level Estimates</vt:lpstr>
      <vt:lpstr>RaDDM: Individual-Level Estimates</vt:lpstr>
      <vt:lpstr>RaDDM: Individual-Level Estimates</vt:lpstr>
      <vt:lpstr>RaDDM: Individual-Level Estimates</vt:lpstr>
      <vt:lpstr>RaDDM: Individual-Level Estimates</vt:lpstr>
      <vt:lpstr>RaDDM: Out-of-Sample Predictive Checks</vt:lpstr>
      <vt:lpstr>Summary</vt:lpstr>
      <vt:lpstr>The DDM is one of the most popular models for simple choices…</vt:lpstr>
      <vt:lpstr>… but it relies on some strong assumptions.</vt:lpstr>
      <vt:lpstr>… but it relies on some strong assumptions.</vt:lpstr>
      <vt:lpstr>… but it relies on some strong assumptions.</vt:lpstr>
      <vt:lpstr>… but it relies on some strong assumptions.</vt:lpstr>
      <vt:lpstr>Why might true processes differ from these assumptions?</vt:lpstr>
      <vt:lpstr>Why might true processes differ from these assumptions?</vt:lpstr>
      <vt:lpstr>Why might true processes differ from these assumptions?</vt:lpstr>
      <vt:lpstr>PowerPoint Presentation</vt:lpstr>
      <vt:lpstr>PowerPoint Presentation</vt:lpstr>
      <vt:lpstr>PowerPoint Presentation</vt:lpstr>
      <vt:lpstr>PowerPoint Presentation</vt:lpstr>
      <vt:lpstr>PowerPoint Presentation</vt:lpstr>
      <vt:lpstr>Behavioral Results</vt:lpstr>
      <vt:lpstr>Basic Psychometrics</vt:lpstr>
      <vt:lpstr>Behavior Looks Like Sequential Sampling</vt:lpstr>
      <vt:lpstr>Hints of Primacy Effects</vt:lpstr>
      <vt:lpstr>Hints of Recency Effects (or Leakage)…</vt:lpstr>
      <vt:lpstr>Next Steps: Parameter Recovery and Fitting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Attention in Value-Based Decision Making</dc:title>
  <dc:creator>Brenden Eum</dc:creator>
  <cp:lastModifiedBy>Eum, Brenden</cp:lastModifiedBy>
  <cp:revision>140</cp:revision>
  <dcterms:created xsi:type="dcterms:W3CDTF">2023-05-04T21:27:34Z</dcterms:created>
  <dcterms:modified xsi:type="dcterms:W3CDTF">2024-05-07T20:49:00Z</dcterms:modified>
</cp:coreProperties>
</file>